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71" r:id="rId3"/>
    <p:sldId id="270" r:id="rId4"/>
    <p:sldId id="272" r:id="rId5"/>
    <p:sldId id="259" r:id="rId6"/>
    <p:sldId id="260" r:id="rId7"/>
    <p:sldId id="261" r:id="rId8"/>
    <p:sldId id="262" r:id="rId9"/>
    <p:sldId id="263" r:id="rId10"/>
    <p:sldId id="264" r:id="rId11"/>
    <p:sldId id="265"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6" autoAdjust="0"/>
    <p:restoredTop sz="94660"/>
  </p:normalViewPr>
  <p:slideViewPr>
    <p:cSldViewPr snapToGrid="0">
      <p:cViewPr varScale="1">
        <p:scale>
          <a:sx n="83" d="100"/>
          <a:sy n="83" d="100"/>
        </p:scale>
        <p:origin x="102"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C6EC0E-69C1-41D3-9205-BAC520277162}" type="datetimeFigureOut">
              <a:rPr lang="en-US" smtClean="0"/>
              <a:t>9/27/2017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10B7C9-956E-486A-953F-2FB54D9F4003}" type="slidenum">
              <a:rPr lang="en-US" smtClean="0"/>
              <a:t>‹#›</a:t>
            </a:fld>
            <a:endParaRPr lang="en-US"/>
          </a:p>
        </p:txBody>
      </p:sp>
    </p:spTree>
    <p:extLst>
      <p:ext uri="{BB962C8B-B14F-4D97-AF65-F5344CB8AC3E}">
        <p14:creationId xmlns:p14="http://schemas.microsoft.com/office/powerpoint/2010/main" val="4183366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en.wikipedia.org/wiki/George_Santayana#cite_note-4" TargetMode="External"/><Relationship Id="rId3" Type="http://schemas.openxmlformats.org/officeDocument/2006/relationships/hyperlink" Target="https://en.wikipedia.org/wiki/Help:IPA_for_English" TargetMode="External"/><Relationship Id="rId7" Type="http://schemas.openxmlformats.org/officeDocument/2006/relationships/hyperlink" Target="https://en.wikipedia.org/wiki/George_Santayana#cite_note-3"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en.wikipedia.org/wiki/Aphorisms" TargetMode="External"/><Relationship Id="rId5" Type="http://schemas.openxmlformats.org/officeDocument/2006/relationships/hyperlink" Target="https://en.wikipedia.org/wiki/George_Santayana#cite_note-2" TargetMode="External"/><Relationship Id="rId4" Type="http://schemas.openxmlformats.org/officeDocument/2006/relationships/hyperlink" Target="https://en.wikipedia.org/wiki/George_Santayana#cite_note-1" TargetMode="External"/><Relationship Id="rId9" Type="http://schemas.openxmlformats.org/officeDocument/2006/relationships/hyperlink" Target="https://en.wikipedia.org/wiki/Man_of_letter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CFB87-3758-6D49-BE9A-473ED8B5C049}"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40601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Waltham MA		July 23, 2017	Apartments		$110 million</a:t>
            </a:r>
          </a:p>
          <a:p>
            <a:r>
              <a:rPr lang="en-US" sz="1200" kern="1200" dirty="0" smtClean="0">
                <a:solidFill>
                  <a:schemeClr val="tx1"/>
                </a:solidFill>
                <a:effectLst/>
                <a:latin typeface="+mn-lt"/>
                <a:ea typeface="+mn-ea"/>
                <a:cs typeface="+mn-cs"/>
              </a:rPr>
              <a:t>Colorado		August, 2017	</a:t>
            </a:r>
            <a:r>
              <a:rPr lang="en-US" sz="1200" kern="1200" dirty="0" err="1" smtClean="0">
                <a:solidFill>
                  <a:schemeClr val="tx1"/>
                </a:solidFill>
                <a:effectLst/>
                <a:latin typeface="+mn-lt"/>
                <a:ea typeface="+mn-ea"/>
                <a:cs typeface="+mn-cs"/>
              </a:rPr>
              <a:t>Restaurant&amp;Business</a:t>
            </a:r>
            <a:r>
              <a:rPr lang="en-US" sz="1200" kern="1200" dirty="0" smtClean="0">
                <a:solidFill>
                  <a:schemeClr val="tx1"/>
                </a:solidFill>
                <a:effectLst/>
                <a:latin typeface="+mn-lt"/>
                <a:ea typeface="+mn-ea"/>
                <a:cs typeface="+mn-cs"/>
              </a:rPr>
              <a:t>	No estimate</a:t>
            </a:r>
          </a:p>
          <a:p>
            <a:r>
              <a:rPr lang="en-US" sz="1200" kern="1200" dirty="0" smtClean="0">
                <a:solidFill>
                  <a:schemeClr val="tx1"/>
                </a:solidFill>
                <a:effectLst/>
                <a:latin typeface="+mn-lt"/>
                <a:ea typeface="+mn-ea"/>
                <a:cs typeface="+mn-cs"/>
              </a:rPr>
              <a:t>Weymouth		August		Condos		$20-30 million</a:t>
            </a:r>
          </a:p>
          <a:p>
            <a:r>
              <a:rPr lang="en-US" sz="1200" kern="1200" dirty="0" smtClean="0">
                <a:solidFill>
                  <a:schemeClr val="tx1"/>
                </a:solidFill>
                <a:effectLst/>
                <a:latin typeface="+mn-lt"/>
                <a:ea typeface="+mn-ea"/>
                <a:cs typeface="+mn-cs"/>
              </a:rPr>
              <a:t>Dorchester		June 2017	Apartments		$45 million</a:t>
            </a:r>
          </a:p>
          <a:p>
            <a:r>
              <a:rPr lang="en-US" sz="1200" kern="1200" dirty="0" smtClean="0">
                <a:solidFill>
                  <a:schemeClr val="tx1"/>
                </a:solidFill>
                <a:effectLst/>
                <a:latin typeface="+mn-lt"/>
                <a:ea typeface="+mn-ea"/>
                <a:cs typeface="+mn-cs"/>
              </a:rPr>
              <a:t>Overland Park, KS	March	2017	Apartments		No Estimate</a:t>
            </a:r>
          </a:p>
          <a:p>
            <a:r>
              <a:rPr lang="en-US" sz="1200" kern="1200" dirty="0" smtClean="0">
                <a:solidFill>
                  <a:schemeClr val="tx1"/>
                </a:solidFill>
                <a:effectLst/>
                <a:latin typeface="+mn-lt"/>
                <a:ea typeface="+mn-ea"/>
                <a:cs typeface="+mn-cs"/>
              </a:rPr>
              <a:t>Edgewater, NJ		Jan, 2015	Apartments		</a:t>
            </a:r>
            <a:r>
              <a:rPr lang="en-US" sz="1200" kern="1200" smtClean="0">
                <a:solidFill>
                  <a:schemeClr val="tx1"/>
                </a:solidFill>
                <a:effectLst/>
                <a:latin typeface="+mn-lt"/>
                <a:ea typeface="+mn-ea"/>
                <a:cs typeface="+mn-cs"/>
              </a:rPr>
              <a:t>No Estimate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77CFB87-3758-6D49-BE9A-473ED8B5C049}" type="slidenum">
              <a:rPr lang="en-US">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638801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George Santayana</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3" tooltip="Help:IPA for English"/>
              </a:rPr>
              <a:t>/ˌ</a:t>
            </a:r>
            <a:r>
              <a:rPr lang="en-US" sz="1200" b="0" i="0" u="none" strike="noStrike" kern="1200" dirty="0" err="1" smtClean="0">
                <a:solidFill>
                  <a:schemeClr val="tx1"/>
                </a:solidFill>
                <a:effectLst/>
                <a:latin typeface="+mn-lt"/>
                <a:ea typeface="+mn-ea"/>
                <a:cs typeface="+mn-cs"/>
                <a:hlinkClick r:id="rId3" tooltip="Help:IPA for English"/>
              </a:rPr>
              <a:t>sæntiˈænə</a:t>
            </a:r>
            <a:r>
              <a:rPr lang="en-US" sz="1200" b="0" i="0" u="none" strike="noStrike" kern="1200" dirty="0" smtClean="0">
                <a:solidFill>
                  <a:schemeClr val="tx1"/>
                </a:solidFill>
                <a:effectLst/>
                <a:latin typeface="+mn-lt"/>
                <a:ea typeface="+mn-ea"/>
                <a:cs typeface="+mn-cs"/>
                <a:hlinkClick r:id="rId3" tooltip="Help:IPA for English"/>
              </a:rPr>
              <a:t>/</a:t>
            </a:r>
            <a:r>
              <a:rPr lang="en-US" sz="1200" b="0" i="0" kern="1200" dirty="0" smtClean="0">
                <a:solidFill>
                  <a:schemeClr val="tx1"/>
                </a:solidFill>
                <a:effectLst/>
                <a:latin typeface="+mn-lt"/>
                <a:ea typeface="+mn-ea"/>
                <a:cs typeface="+mn-cs"/>
              </a:rPr>
              <a:t> or </a:t>
            </a:r>
            <a:r>
              <a:rPr lang="en-US" sz="1200" b="0" i="0" u="none" strike="noStrike" kern="1200" dirty="0" smtClean="0">
                <a:solidFill>
                  <a:schemeClr val="tx1"/>
                </a:solidFill>
                <a:effectLst/>
                <a:latin typeface="+mn-lt"/>
                <a:ea typeface="+mn-ea"/>
                <a:cs typeface="+mn-cs"/>
                <a:hlinkClick r:id="rId3" tooltip="Help:IPA for English"/>
              </a:rPr>
              <a:t>/-ˈ</a:t>
            </a:r>
            <a:r>
              <a:rPr lang="en-US" sz="1200" b="0" i="0" u="none" strike="noStrike" kern="1200" dirty="0" err="1" smtClean="0">
                <a:solidFill>
                  <a:schemeClr val="tx1"/>
                </a:solidFill>
                <a:effectLst/>
                <a:latin typeface="+mn-lt"/>
                <a:ea typeface="+mn-ea"/>
                <a:cs typeface="+mn-cs"/>
                <a:hlinkClick r:id="rId3" tooltip="Help:IPA for English"/>
              </a:rPr>
              <a:t>ɑːnə</a:t>
            </a:r>
            <a:r>
              <a:rPr lang="en-US" sz="1200" b="0" i="0" u="none" strike="noStrike" kern="1200" dirty="0" smtClean="0">
                <a:solidFill>
                  <a:schemeClr val="tx1"/>
                </a:solidFill>
                <a:effectLst/>
                <a:latin typeface="+mn-lt"/>
                <a:ea typeface="+mn-ea"/>
                <a:cs typeface="+mn-cs"/>
                <a:hlinkClick r:id="rId3" tooltip="Help:IPA for English"/>
              </a:rPr>
              <a:t>/</a:t>
            </a:r>
            <a:r>
              <a:rPr lang="en-US" sz="1200" b="0" i="0" kern="12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hlinkClick r:id="rId4"/>
              </a:rPr>
              <a:t>[1]</a:t>
            </a:r>
            <a:r>
              <a:rPr lang="en-US" sz="1200" b="0" i="0" kern="1200" dirty="0" smtClean="0">
                <a:solidFill>
                  <a:schemeClr val="tx1"/>
                </a:solidFill>
                <a:effectLst/>
                <a:latin typeface="+mn-lt"/>
                <a:ea typeface="+mn-ea"/>
                <a:cs typeface="+mn-cs"/>
              </a:rPr>
              <a:t> December 16, 1863 – September 26, 1952), was a philosopher, essayist, poet, and novelist. Originally from Spain, Santayana was raised and educated in the United States from the age of eight and identified himself as an American, although he always kept a valid Spanish passport.</a:t>
            </a:r>
            <a:r>
              <a:rPr lang="en-US" sz="1200" b="0" i="0" u="none" strike="noStrike" kern="1200" baseline="30000" dirty="0" smtClean="0">
                <a:solidFill>
                  <a:schemeClr val="tx1"/>
                </a:solidFill>
                <a:effectLst/>
                <a:latin typeface="+mn-lt"/>
                <a:ea typeface="+mn-ea"/>
                <a:cs typeface="+mn-cs"/>
                <a:hlinkClick r:id="rId5"/>
              </a:rPr>
              <a:t>[2]</a:t>
            </a:r>
            <a:r>
              <a:rPr lang="en-US" sz="1200" b="0" i="0" kern="1200" dirty="0" smtClean="0">
                <a:solidFill>
                  <a:schemeClr val="tx1"/>
                </a:solidFill>
                <a:effectLst/>
                <a:latin typeface="+mn-lt"/>
                <a:ea typeface="+mn-ea"/>
                <a:cs typeface="+mn-cs"/>
              </a:rPr>
              <a:t> He </a:t>
            </a:r>
            <a:r>
              <a:rPr lang="en-US" sz="1200" b="0" i="0" kern="1200" dirty="0" err="1" smtClean="0">
                <a:solidFill>
                  <a:schemeClr val="tx1"/>
                </a:solidFill>
                <a:effectLst/>
                <a:latin typeface="+mn-lt"/>
                <a:ea typeface="+mn-ea"/>
                <a:cs typeface="+mn-cs"/>
              </a:rPr>
              <a:t>wr</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Santayana is popularly known for </a:t>
            </a:r>
            <a:r>
              <a:rPr lang="en-US" sz="1200" b="0" i="0" u="none" strike="noStrike" kern="1200" dirty="0" smtClean="0">
                <a:solidFill>
                  <a:schemeClr val="tx1"/>
                </a:solidFill>
                <a:effectLst/>
                <a:latin typeface="+mn-lt"/>
                <a:ea typeface="+mn-ea"/>
                <a:cs typeface="+mn-cs"/>
                <a:hlinkClick r:id="rId6" tooltip="Aphorisms"/>
              </a:rPr>
              <a:t>aphorisms</a:t>
            </a:r>
            <a:r>
              <a:rPr lang="en-US" sz="1200" b="0" i="0" kern="1200" dirty="0" smtClean="0">
                <a:solidFill>
                  <a:schemeClr val="tx1"/>
                </a:solidFill>
                <a:effectLst/>
                <a:latin typeface="+mn-lt"/>
                <a:ea typeface="+mn-ea"/>
                <a:cs typeface="+mn-cs"/>
              </a:rPr>
              <a:t>, such as "Those who cannot remember the past are condemned to repeat it",</a:t>
            </a:r>
            <a:r>
              <a:rPr lang="en-US" sz="1200" b="0" i="0" u="none" strike="noStrike" kern="1200" baseline="30000" dirty="0" smtClean="0">
                <a:solidFill>
                  <a:schemeClr val="tx1"/>
                </a:solidFill>
                <a:effectLst/>
                <a:latin typeface="+mn-lt"/>
                <a:ea typeface="+mn-ea"/>
                <a:cs typeface="+mn-cs"/>
                <a:hlinkClick r:id="rId7"/>
              </a:rPr>
              <a:t>[3]</a:t>
            </a:r>
            <a:r>
              <a:rPr lang="en-US" sz="1200" b="0" i="0" kern="1200" dirty="0" smtClean="0">
                <a:solidFill>
                  <a:schemeClr val="tx1"/>
                </a:solidFill>
                <a:effectLst/>
                <a:latin typeface="+mn-lt"/>
                <a:ea typeface="+mn-ea"/>
                <a:cs typeface="+mn-cs"/>
              </a:rPr>
              <a:t> "Only the dead have seen the end of war",</a:t>
            </a:r>
            <a:r>
              <a:rPr lang="en-US" sz="1200" b="0" i="0" u="none" strike="noStrike" kern="1200" baseline="30000" dirty="0" smtClean="0">
                <a:solidFill>
                  <a:schemeClr val="tx1"/>
                </a:solidFill>
                <a:effectLst/>
                <a:latin typeface="+mn-lt"/>
                <a:ea typeface="+mn-ea"/>
                <a:cs typeface="+mn-cs"/>
                <a:hlinkClick r:id="rId8"/>
              </a:rPr>
              <a:t>[4]</a:t>
            </a:r>
            <a:r>
              <a:rPr lang="en-US" sz="1200" b="0" i="0" kern="1200" dirty="0" err="1" smtClean="0">
                <a:solidFill>
                  <a:schemeClr val="tx1"/>
                </a:solidFill>
                <a:effectLst/>
                <a:latin typeface="+mn-lt"/>
                <a:ea typeface="+mn-ea"/>
                <a:cs typeface="+mn-cs"/>
              </a:rPr>
              <a:t>ote</a:t>
            </a:r>
            <a:r>
              <a:rPr lang="en-US" sz="1200" b="0" i="0" kern="1200" dirty="0" smtClean="0">
                <a:solidFill>
                  <a:schemeClr val="tx1"/>
                </a:solidFill>
                <a:effectLst/>
                <a:latin typeface="+mn-lt"/>
                <a:ea typeface="+mn-ea"/>
                <a:cs typeface="+mn-cs"/>
              </a:rPr>
              <a:t> in English and is generally considered an American </a:t>
            </a:r>
            <a:r>
              <a:rPr lang="en-US" sz="1200" b="0" i="0" u="none" strike="noStrike" kern="1200" dirty="0" smtClean="0">
                <a:solidFill>
                  <a:schemeClr val="tx1"/>
                </a:solidFill>
                <a:effectLst/>
                <a:latin typeface="+mn-lt"/>
                <a:ea typeface="+mn-ea"/>
                <a:cs typeface="+mn-cs"/>
                <a:hlinkClick r:id="rId9" tooltip="Man of letters"/>
              </a:rPr>
              <a:t>man of letters</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D77CFB87-3758-6D49-BE9A-473ED8B5C049}" type="slidenum">
              <a:rPr lang="en-US">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563222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Society has had fires in buildings since we first started building them. Buildings in the course of construction have many additional fire hazards not found in completed structures. Fire protection equipment to restrict the spread of fire and extinguish it promptly has not yet been installed. Fires are often difficult of access by the fire department. Every opportunity exists for serious fire loss, as is amply evidenced by the partial fire record incorporated in this report. </a:t>
            </a:r>
          </a:p>
          <a:p>
            <a:endParaRPr lang="en-US" dirty="0"/>
          </a:p>
        </p:txBody>
      </p:sp>
      <p:sp>
        <p:nvSpPr>
          <p:cNvPr id="4" name="Slide Number Placeholder 3"/>
          <p:cNvSpPr>
            <a:spLocks noGrp="1"/>
          </p:cNvSpPr>
          <p:nvPr>
            <p:ph type="sldNum" sz="quarter" idx="10"/>
          </p:nvPr>
        </p:nvSpPr>
        <p:spPr/>
        <p:txBody>
          <a:bodyPr/>
          <a:lstStyle/>
          <a:p>
            <a:fld id="{D77CFB87-3758-6D49-BE9A-473ED8B5C049}"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7589600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over_red.jpg"/>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609600" y="1959118"/>
            <a:ext cx="10972800" cy="2306345"/>
          </a:xfrm>
        </p:spPr>
        <p:txBody>
          <a:bodyPr anchor="t" anchorCtr="0"/>
          <a:lstStyle>
            <a:lvl1pPr>
              <a:defRPr sz="7200" baseline="0">
                <a:solidFill>
                  <a:schemeClr val="bg1"/>
                </a:solidFill>
              </a:defRPr>
            </a:lvl1pPr>
          </a:lstStyle>
          <a:p>
            <a:r>
              <a:rPr lang="en-US" dirty="0" smtClean="0"/>
              <a:t>Title of Presentation is Arial bold 54 pt</a:t>
            </a:r>
            <a:endParaRPr lang="en-US" dirty="0"/>
          </a:p>
        </p:txBody>
      </p:sp>
      <p:sp>
        <p:nvSpPr>
          <p:cNvPr id="3" name="Subtitle 2"/>
          <p:cNvSpPr>
            <a:spLocks noGrp="1"/>
          </p:cNvSpPr>
          <p:nvPr>
            <p:ph type="subTitle" idx="1" hasCustomPrompt="1"/>
          </p:nvPr>
        </p:nvSpPr>
        <p:spPr>
          <a:xfrm>
            <a:off x="609601" y="4665588"/>
            <a:ext cx="10972801" cy="964429"/>
          </a:xfrm>
        </p:spPr>
        <p:txBody>
          <a:bodyPr/>
          <a:lstStyle>
            <a:lvl1pPr marL="0" indent="0" algn="l">
              <a:buNone/>
              <a:defRPr sz="3867">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add subtitle</a:t>
            </a:r>
            <a:endParaRPr lang="en-US" dirty="0"/>
          </a:p>
        </p:txBody>
      </p:sp>
      <p:cxnSp>
        <p:nvCxnSpPr>
          <p:cNvPr id="10" name="Straight Connector 9"/>
          <p:cNvCxnSpPr/>
          <p:nvPr userDrawn="1"/>
        </p:nvCxnSpPr>
        <p:spPr>
          <a:xfrm>
            <a:off x="609600" y="5678894"/>
            <a:ext cx="10972800" cy="158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4640" y="-4298"/>
            <a:ext cx="6390640" cy="1825897"/>
          </a:xfrm>
          <a:prstGeom prst="rect">
            <a:avLst/>
          </a:prstGeom>
        </p:spPr>
      </p:pic>
    </p:spTree>
    <p:extLst>
      <p:ext uri="{BB962C8B-B14F-4D97-AF65-F5344CB8AC3E}">
        <p14:creationId xmlns:p14="http://schemas.microsoft.com/office/powerpoint/2010/main" val="39761569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8" name="Picture 7" descr="Dividers_yellow.jpg"/>
          <p:cNvPicPr>
            <a:picLocks noChangeAspect="1"/>
          </p:cNvPicPr>
          <p:nvPr userDrawn="1"/>
        </p:nvPicPr>
        <p:blipFill>
          <a:blip r:embed="rId2"/>
          <a:stretch>
            <a:fillRect/>
          </a:stretch>
        </p:blipFill>
        <p:spPr>
          <a:xfrm>
            <a:off x="7517" y="0"/>
            <a:ext cx="12176967" cy="6858000"/>
          </a:xfrm>
          <a:prstGeom prst="rect">
            <a:avLst/>
          </a:prstGeom>
        </p:spPr>
      </p:pic>
      <p:sp>
        <p:nvSpPr>
          <p:cNvPr id="11" name="Rectangle 10"/>
          <p:cNvSpPr/>
          <p:nvPr userDrawn="1"/>
        </p:nvSpPr>
        <p:spPr>
          <a:xfrm>
            <a:off x="0" y="3667296"/>
            <a:ext cx="12192000" cy="31991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12" name="Title 1"/>
          <p:cNvSpPr>
            <a:spLocks noGrp="1"/>
          </p:cNvSpPr>
          <p:nvPr>
            <p:ph type="title" hasCustomPrompt="1"/>
          </p:nvPr>
        </p:nvSpPr>
        <p:spPr>
          <a:xfrm>
            <a:off x="963084" y="5340649"/>
            <a:ext cx="10363200" cy="1084219"/>
          </a:xfrm>
        </p:spPr>
        <p:txBody>
          <a:bodyPr anchor="t"/>
          <a:lstStyle>
            <a:lvl1pPr algn="l">
              <a:defRPr sz="3867" b="0" cap="none" baseline="0">
                <a:solidFill>
                  <a:srgbClr val="FFFFFF"/>
                </a:solidFill>
              </a:defRPr>
            </a:lvl1pPr>
          </a:lstStyle>
          <a:p>
            <a:r>
              <a:rPr lang="en-US" dirty="0" smtClean="0"/>
              <a:t>Click to add subtitle</a:t>
            </a:r>
            <a:endParaRPr lang="en-US" dirty="0"/>
          </a:p>
        </p:txBody>
      </p:sp>
      <p:sp>
        <p:nvSpPr>
          <p:cNvPr id="13" name="Text Placeholder 2"/>
          <p:cNvSpPr>
            <a:spLocks noGrp="1"/>
          </p:cNvSpPr>
          <p:nvPr>
            <p:ph type="body" idx="1" hasCustomPrompt="1"/>
          </p:nvPr>
        </p:nvSpPr>
        <p:spPr>
          <a:xfrm>
            <a:off x="963084" y="3982701"/>
            <a:ext cx="10363200" cy="802865"/>
          </a:xfrm>
        </p:spPr>
        <p:txBody>
          <a:bodyPr anchor="t" anchorCtr="0"/>
          <a:lstStyle>
            <a:lvl1pPr marL="0" indent="0">
              <a:buNone/>
              <a:defRPr sz="5600" b="1">
                <a:solidFill>
                  <a:srgbClr val="FFFFFF"/>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smtClean="0"/>
              <a:t>Divider Slide</a:t>
            </a:r>
          </a:p>
        </p:txBody>
      </p:sp>
      <p:cxnSp>
        <p:nvCxnSpPr>
          <p:cNvPr id="14" name="Straight Connector 13"/>
          <p:cNvCxnSpPr/>
          <p:nvPr userDrawn="1"/>
        </p:nvCxnSpPr>
        <p:spPr>
          <a:xfrm>
            <a:off x="609600" y="5102850"/>
            <a:ext cx="10972800" cy="158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6430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7" name="Picture 6" descr="Dividers_green.jpg"/>
          <p:cNvPicPr>
            <a:picLocks noChangeAspect="1"/>
          </p:cNvPicPr>
          <p:nvPr userDrawn="1"/>
        </p:nvPicPr>
        <p:blipFill>
          <a:blip r:embed="rId2"/>
          <a:stretch>
            <a:fillRect/>
          </a:stretch>
        </p:blipFill>
        <p:spPr>
          <a:xfrm>
            <a:off x="7517" y="0"/>
            <a:ext cx="12176967" cy="6858000"/>
          </a:xfrm>
          <a:prstGeom prst="rect">
            <a:avLst/>
          </a:prstGeom>
        </p:spPr>
      </p:pic>
      <p:sp>
        <p:nvSpPr>
          <p:cNvPr id="11" name="Rectangle 10"/>
          <p:cNvSpPr/>
          <p:nvPr userDrawn="1"/>
        </p:nvSpPr>
        <p:spPr>
          <a:xfrm>
            <a:off x="0" y="3667296"/>
            <a:ext cx="12192000" cy="31991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12" name="Title 1"/>
          <p:cNvSpPr>
            <a:spLocks noGrp="1"/>
          </p:cNvSpPr>
          <p:nvPr>
            <p:ph type="title" hasCustomPrompt="1"/>
          </p:nvPr>
        </p:nvSpPr>
        <p:spPr>
          <a:xfrm>
            <a:off x="963084" y="5340649"/>
            <a:ext cx="10363200" cy="1084219"/>
          </a:xfrm>
        </p:spPr>
        <p:txBody>
          <a:bodyPr anchor="t"/>
          <a:lstStyle>
            <a:lvl1pPr algn="l">
              <a:defRPr sz="3867" b="0" cap="none" baseline="0">
                <a:solidFill>
                  <a:srgbClr val="FFFFFF"/>
                </a:solidFill>
              </a:defRPr>
            </a:lvl1pPr>
          </a:lstStyle>
          <a:p>
            <a:r>
              <a:rPr lang="en-US" dirty="0" smtClean="0"/>
              <a:t>Click to add subtitle</a:t>
            </a:r>
            <a:endParaRPr lang="en-US" dirty="0"/>
          </a:p>
        </p:txBody>
      </p:sp>
      <p:sp>
        <p:nvSpPr>
          <p:cNvPr id="13" name="Text Placeholder 2"/>
          <p:cNvSpPr>
            <a:spLocks noGrp="1"/>
          </p:cNvSpPr>
          <p:nvPr>
            <p:ph type="body" idx="1" hasCustomPrompt="1"/>
          </p:nvPr>
        </p:nvSpPr>
        <p:spPr>
          <a:xfrm>
            <a:off x="963084" y="3982701"/>
            <a:ext cx="10363200" cy="802865"/>
          </a:xfrm>
        </p:spPr>
        <p:txBody>
          <a:bodyPr anchor="t" anchorCtr="0"/>
          <a:lstStyle>
            <a:lvl1pPr marL="0" indent="0">
              <a:buNone/>
              <a:defRPr sz="5600" b="1">
                <a:solidFill>
                  <a:srgbClr val="FFFFFF"/>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smtClean="0"/>
              <a:t>Divider Slide</a:t>
            </a:r>
          </a:p>
        </p:txBody>
      </p:sp>
      <p:cxnSp>
        <p:nvCxnSpPr>
          <p:cNvPr id="14" name="Straight Connector 13"/>
          <p:cNvCxnSpPr/>
          <p:nvPr userDrawn="1"/>
        </p:nvCxnSpPr>
        <p:spPr>
          <a:xfrm>
            <a:off x="609600" y="5102850"/>
            <a:ext cx="10972800" cy="158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0545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pic>
        <p:nvPicPr>
          <p:cNvPr id="8" name="Picture 7" descr="Dividers_pink.jpg"/>
          <p:cNvPicPr>
            <a:picLocks noChangeAspect="1"/>
          </p:cNvPicPr>
          <p:nvPr userDrawn="1"/>
        </p:nvPicPr>
        <p:blipFill>
          <a:blip r:embed="rId2"/>
          <a:stretch>
            <a:fillRect/>
          </a:stretch>
        </p:blipFill>
        <p:spPr>
          <a:xfrm>
            <a:off x="7517" y="0"/>
            <a:ext cx="12176967" cy="6858000"/>
          </a:xfrm>
          <a:prstGeom prst="rect">
            <a:avLst/>
          </a:prstGeom>
        </p:spPr>
      </p:pic>
      <p:sp>
        <p:nvSpPr>
          <p:cNvPr id="11" name="Rectangle 10"/>
          <p:cNvSpPr/>
          <p:nvPr userDrawn="1"/>
        </p:nvSpPr>
        <p:spPr>
          <a:xfrm>
            <a:off x="0" y="3667296"/>
            <a:ext cx="12192000" cy="31991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12" name="Title 1"/>
          <p:cNvSpPr>
            <a:spLocks noGrp="1"/>
          </p:cNvSpPr>
          <p:nvPr>
            <p:ph type="title" hasCustomPrompt="1"/>
          </p:nvPr>
        </p:nvSpPr>
        <p:spPr>
          <a:xfrm>
            <a:off x="963084" y="5340649"/>
            <a:ext cx="10363200" cy="1084219"/>
          </a:xfrm>
        </p:spPr>
        <p:txBody>
          <a:bodyPr anchor="t"/>
          <a:lstStyle>
            <a:lvl1pPr algn="l">
              <a:defRPr sz="3867" b="0" cap="none" baseline="0">
                <a:solidFill>
                  <a:srgbClr val="FFFFFF"/>
                </a:solidFill>
              </a:defRPr>
            </a:lvl1pPr>
          </a:lstStyle>
          <a:p>
            <a:r>
              <a:rPr lang="en-US" dirty="0" smtClean="0"/>
              <a:t>Click to add subtitle</a:t>
            </a:r>
            <a:endParaRPr lang="en-US" dirty="0"/>
          </a:p>
        </p:txBody>
      </p:sp>
      <p:sp>
        <p:nvSpPr>
          <p:cNvPr id="13" name="Text Placeholder 2"/>
          <p:cNvSpPr>
            <a:spLocks noGrp="1"/>
          </p:cNvSpPr>
          <p:nvPr>
            <p:ph type="body" idx="1" hasCustomPrompt="1"/>
          </p:nvPr>
        </p:nvSpPr>
        <p:spPr>
          <a:xfrm>
            <a:off x="963084" y="3982701"/>
            <a:ext cx="10363200" cy="802865"/>
          </a:xfrm>
        </p:spPr>
        <p:txBody>
          <a:bodyPr anchor="t" anchorCtr="0"/>
          <a:lstStyle>
            <a:lvl1pPr marL="0" indent="0">
              <a:buNone/>
              <a:defRPr sz="5600" b="1">
                <a:solidFill>
                  <a:srgbClr val="FFFFFF"/>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smtClean="0"/>
              <a:t>Divider Slide</a:t>
            </a:r>
          </a:p>
        </p:txBody>
      </p:sp>
      <p:cxnSp>
        <p:nvCxnSpPr>
          <p:cNvPr id="14" name="Straight Connector 13"/>
          <p:cNvCxnSpPr/>
          <p:nvPr userDrawn="1"/>
        </p:nvCxnSpPr>
        <p:spPr>
          <a:xfrm>
            <a:off x="609600" y="5102850"/>
            <a:ext cx="10972800" cy="158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5978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11" name="Rectangle 10"/>
          <p:cNvSpPr/>
          <p:nvPr userDrawn="1"/>
        </p:nvSpPr>
        <p:spPr>
          <a:xfrm>
            <a:off x="0" y="0"/>
            <a:ext cx="12192000" cy="36672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9" name="Rectangle 8"/>
          <p:cNvSpPr/>
          <p:nvPr userDrawn="1"/>
        </p:nvSpPr>
        <p:spPr>
          <a:xfrm>
            <a:off x="0" y="3667296"/>
            <a:ext cx="12192000" cy="319070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7" name="Title 1"/>
          <p:cNvSpPr>
            <a:spLocks noGrp="1"/>
          </p:cNvSpPr>
          <p:nvPr>
            <p:ph type="title" hasCustomPrompt="1"/>
          </p:nvPr>
        </p:nvSpPr>
        <p:spPr>
          <a:xfrm>
            <a:off x="963084" y="5340649"/>
            <a:ext cx="10363200" cy="1084219"/>
          </a:xfrm>
        </p:spPr>
        <p:txBody>
          <a:bodyPr anchor="t"/>
          <a:lstStyle>
            <a:lvl1pPr algn="l">
              <a:defRPr sz="3867" b="0" cap="none" baseline="0">
                <a:solidFill>
                  <a:srgbClr val="FFFFFF"/>
                </a:solidFill>
              </a:defRPr>
            </a:lvl1pPr>
          </a:lstStyle>
          <a:p>
            <a:r>
              <a:rPr lang="en-US" dirty="0" smtClean="0"/>
              <a:t>Click to add subtitle</a:t>
            </a:r>
            <a:endParaRPr lang="en-US" dirty="0"/>
          </a:p>
        </p:txBody>
      </p:sp>
      <p:sp>
        <p:nvSpPr>
          <p:cNvPr id="8" name="Text Placeholder 2"/>
          <p:cNvSpPr>
            <a:spLocks noGrp="1"/>
          </p:cNvSpPr>
          <p:nvPr>
            <p:ph type="body" idx="1" hasCustomPrompt="1"/>
          </p:nvPr>
        </p:nvSpPr>
        <p:spPr>
          <a:xfrm>
            <a:off x="963084" y="3982701"/>
            <a:ext cx="10363200" cy="802865"/>
          </a:xfrm>
        </p:spPr>
        <p:txBody>
          <a:bodyPr anchor="t" anchorCtr="0"/>
          <a:lstStyle>
            <a:lvl1pPr marL="0" indent="0">
              <a:buNone/>
              <a:defRPr sz="5600" b="1">
                <a:solidFill>
                  <a:srgbClr val="FFFFFF"/>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smtClean="0"/>
              <a:t>Divider Slide</a:t>
            </a:r>
          </a:p>
        </p:txBody>
      </p:sp>
      <p:cxnSp>
        <p:nvCxnSpPr>
          <p:cNvPr id="12" name="Straight Connector 11"/>
          <p:cNvCxnSpPr/>
          <p:nvPr userDrawn="1"/>
        </p:nvCxnSpPr>
        <p:spPr>
          <a:xfrm>
            <a:off x="609600" y="5102850"/>
            <a:ext cx="10972800" cy="158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6101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4" name="Rectangle 13"/>
          <p:cNvSpPr/>
          <p:nvPr userDrawn="1"/>
        </p:nvSpPr>
        <p:spPr>
          <a:xfrm>
            <a:off x="6096000" y="274637"/>
            <a:ext cx="6096000" cy="65833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prstClr val="white"/>
              </a:solidFill>
            </a:endParaRPr>
          </a:p>
        </p:txBody>
      </p:sp>
      <p:sp>
        <p:nvSpPr>
          <p:cNvPr id="2" name="Title 1"/>
          <p:cNvSpPr>
            <a:spLocks noGrp="1"/>
          </p:cNvSpPr>
          <p:nvPr>
            <p:ph type="title" hasCustomPrompt="1"/>
          </p:nvPr>
        </p:nvSpPr>
        <p:spPr>
          <a:xfrm>
            <a:off x="6565325" y="939557"/>
            <a:ext cx="5017076" cy="874641"/>
          </a:xfrm>
        </p:spPr>
        <p:txBody>
          <a:bodyPr anchor="t" anchorCtr="0"/>
          <a:lstStyle>
            <a:lvl1pPr>
              <a:defRPr>
                <a:solidFill>
                  <a:srgbClr val="FFFFFF"/>
                </a:solidFill>
              </a:defRPr>
            </a:lvl1pPr>
          </a:lstStyle>
          <a:p>
            <a:r>
              <a:rPr lang="en-US" dirty="0" smtClean="0"/>
              <a:t>Header is Arial bold 30 pt</a:t>
            </a:r>
            <a:endParaRPr lang="en-US" dirty="0"/>
          </a:p>
        </p:txBody>
      </p:sp>
      <p:sp>
        <p:nvSpPr>
          <p:cNvPr id="4" name="Content Placeholder 3"/>
          <p:cNvSpPr>
            <a:spLocks noGrp="1"/>
          </p:cNvSpPr>
          <p:nvPr>
            <p:ph sz="half" idx="2" hasCustomPrompt="1"/>
          </p:nvPr>
        </p:nvSpPr>
        <p:spPr>
          <a:xfrm>
            <a:off x="6565325" y="2447999"/>
            <a:ext cx="5017076" cy="3463335"/>
          </a:xfrm>
        </p:spPr>
        <p:txBody>
          <a:bodyPr/>
          <a:lstStyle>
            <a:lvl1pPr>
              <a:defRPr sz="3733">
                <a:solidFill>
                  <a:srgbClr val="FFFFFF"/>
                </a:solidFill>
              </a:defRPr>
            </a:lvl1pPr>
            <a:lvl2pPr>
              <a:defRPr sz="3200">
                <a:solidFill>
                  <a:srgbClr val="FFFFFF"/>
                </a:solidFill>
              </a:defRPr>
            </a:lvl2pPr>
            <a:lvl3pPr>
              <a:defRPr sz="2667">
                <a:solidFill>
                  <a:srgbClr val="FFFFFF"/>
                </a:solidFill>
              </a:defRPr>
            </a:lvl3pPr>
            <a:lvl4pPr>
              <a:defRPr sz="2400">
                <a:solidFill>
                  <a:srgbClr val="FFFFFF"/>
                </a:solidFill>
              </a:defRPr>
            </a:lvl4pPr>
            <a:lvl5pPr>
              <a:defRPr sz="2400">
                <a:solidFill>
                  <a:srgbClr val="FFFFFF"/>
                </a:solidFill>
              </a:defRPr>
            </a:lvl5pPr>
            <a:lvl6pPr>
              <a:defRPr sz="2400"/>
            </a:lvl6pPr>
            <a:lvl7pPr>
              <a:defRPr sz="2400"/>
            </a:lvl7pPr>
            <a:lvl8pPr>
              <a:defRPr sz="2400"/>
            </a:lvl8pPr>
            <a:lvl9pPr>
              <a:defRPr sz="2400"/>
            </a:lvl9pPr>
          </a:lstStyle>
          <a:p>
            <a:r>
              <a:rPr lang="en-US" dirty="0" smtClean="0"/>
              <a:t>Bulleted text is Arial Regular 24 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78565E0F-8A53-514A-ACAD-798A577A52BF}" type="slidenum">
              <a:rPr lang="en-US" smtClean="0"/>
              <a:pPr/>
              <a:t>‹#›</a:t>
            </a:fld>
            <a:endParaRPr lang="en-US"/>
          </a:p>
        </p:txBody>
      </p:sp>
      <p:sp>
        <p:nvSpPr>
          <p:cNvPr id="11" name="Rectangle 10"/>
          <p:cNvSpPr/>
          <p:nvPr userDrawn="1"/>
        </p:nvSpPr>
        <p:spPr>
          <a:xfrm>
            <a:off x="0" y="1"/>
            <a:ext cx="12192000" cy="2746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13" name="Picture Placeholder 12"/>
          <p:cNvSpPr>
            <a:spLocks noGrp="1"/>
          </p:cNvSpPr>
          <p:nvPr>
            <p:ph type="pic" sz="quarter" idx="13"/>
          </p:nvPr>
        </p:nvSpPr>
        <p:spPr>
          <a:xfrm>
            <a:off x="0" y="274637"/>
            <a:ext cx="6096000" cy="6583363"/>
          </a:xfrm>
        </p:spPr>
        <p:txBody>
          <a:bodyPr/>
          <a:lstStyle/>
          <a:p>
            <a:r>
              <a:rPr lang="en-US" smtClean="0"/>
              <a:t>Click icon to add picture</a:t>
            </a:r>
            <a:endParaRPr lang="en-US"/>
          </a:p>
        </p:txBody>
      </p:sp>
      <p:cxnSp>
        <p:nvCxnSpPr>
          <p:cNvPr id="15" name="Straight Connector 14"/>
          <p:cNvCxnSpPr/>
          <p:nvPr userDrawn="1"/>
        </p:nvCxnSpPr>
        <p:spPr>
          <a:xfrm>
            <a:off x="6565323" y="2266706"/>
            <a:ext cx="5017077" cy="158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userDrawn="1"/>
        </p:nvSpPr>
        <p:spPr>
          <a:xfrm>
            <a:off x="0" y="4994117"/>
            <a:ext cx="6096000" cy="917217"/>
          </a:xfrm>
          <a:prstGeom prst="rect">
            <a:avLst/>
          </a:prstGeom>
          <a:solidFill>
            <a:schemeClr val="tx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prstClr val="white"/>
              </a:solidFill>
            </a:endParaRPr>
          </a:p>
        </p:txBody>
      </p:sp>
      <p:sp>
        <p:nvSpPr>
          <p:cNvPr id="25" name="Text Placeholder 24"/>
          <p:cNvSpPr>
            <a:spLocks noGrp="1"/>
          </p:cNvSpPr>
          <p:nvPr>
            <p:ph type="body" sz="quarter" idx="14" hasCustomPrompt="1"/>
          </p:nvPr>
        </p:nvSpPr>
        <p:spPr>
          <a:xfrm>
            <a:off x="625540" y="5151967"/>
            <a:ext cx="5171016" cy="759884"/>
          </a:xfrm>
          <a:noFill/>
          <a:ln>
            <a:noFill/>
          </a:ln>
        </p:spPr>
        <p:txBody>
          <a:bodyPr/>
          <a:lstStyle>
            <a:lvl1pPr marL="0" indent="0" algn="l">
              <a:lnSpc>
                <a:spcPct val="100000"/>
              </a:lnSpc>
              <a:spcBef>
                <a:spcPts val="0"/>
              </a:spcBef>
              <a:buFontTx/>
              <a:buNone/>
              <a:defRPr sz="1867" baseline="0">
                <a:solidFill>
                  <a:schemeClr val="bg1"/>
                </a:solidFill>
              </a:defRPr>
            </a:lvl1pPr>
            <a:lvl2pPr indent="0">
              <a:lnSpc>
                <a:spcPct val="100000"/>
              </a:lnSpc>
              <a:spcBef>
                <a:spcPts val="0"/>
              </a:spcBef>
              <a:buFontTx/>
              <a:buNone/>
              <a:defRPr sz="1867"/>
            </a:lvl2pPr>
            <a:lvl3pPr indent="0">
              <a:lnSpc>
                <a:spcPct val="100000"/>
              </a:lnSpc>
              <a:spcBef>
                <a:spcPts val="0"/>
              </a:spcBef>
              <a:buFontTx/>
              <a:buNone/>
              <a:defRPr sz="1867"/>
            </a:lvl3pPr>
            <a:lvl4pPr indent="0">
              <a:lnSpc>
                <a:spcPct val="100000"/>
              </a:lnSpc>
              <a:spcBef>
                <a:spcPts val="0"/>
              </a:spcBef>
              <a:buFontTx/>
              <a:buNone/>
              <a:defRPr sz="1867"/>
            </a:lvl4pPr>
            <a:lvl5pPr indent="0">
              <a:lnSpc>
                <a:spcPct val="100000"/>
              </a:lnSpc>
              <a:spcBef>
                <a:spcPts val="0"/>
              </a:spcBef>
              <a:buFontTx/>
              <a:buNone/>
              <a:defRPr sz="1867"/>
            </a:lvl5pPr>
          </a:lstStyle>
          <a:p>
            <a:pPr lvl="0"/>
            <a:r>
              <a:rPr lang="en-US" dirty="0" smtClean="0"/>
              <a:t>Photo caption Arial, 14 pt. Grey box can be placed anywhere on the image</a:t>
            </a:r>
            <a:endParaRPr lang="en-US" dirty="0"/>
          </a:p>
        </p:txBody>
      </p:sp>
    </p:spTree>
    <p:extLst>
      <p:ext uri="{BB962C8B-B14F-4D97-AF65-F5344CB8AC3E}">
        <p14:creationId xmlns:p14="http://schemas.microsoft.com/office/powerpoint/2010/main" val="1407605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rgbClr val="FFFFFF"/>
                </a:solidFill>
              </a:defRPr>
            </a:lvl1pPr>
          </a:lstStyle>
          <a:p>
            <a:fld id="{78565E0F-8A53-514A-ACAD-798A577A52BF}" type="slidenum">
              <a:rPr lang="en-US" smtClean="0"/>
              <a:pPr/>
              <a:t>‹#›</a:t>
            </a:fld>
            <a:endParaRPr lang="en-US"/>
          </a:p>
        </p:txBody>
      </p:sp>
      <p:sp>
        <p:nvSpPr>
          <p:cNvPr id="11" name="Rectangle 10"/>
          <p:cNvSpPr/>
          <p:nvPr userDrawn="1"/>
        </p:nvSpPr>
        <p:spPr>
          <a:xfrm>
            <a:off x="0" y="1"/>
            <a:ext cx="12192000" cy="2746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13" name="Picture Placeholder 12"/>
          <p:cNvSpPr>
            <a:spLocks noGrp="1"/>
          </p:cNvSpPr>
          <p:nvPr>
            <p:ph type="pic" sz="quarter" idx="13"/>
          </p:nvPr>
        </p:nvSpPr>
        <p:spPr>
          <a:xfrm>
            <a:off x="0" y="274637"/>
            <a:ext cx="12192000" cy="6583363"/>
          </a:xfrm>
        </p:spPr>
        <p:txBody>
          <a:bodyPr/>
          <a:lstStyle/>
          <a:p>
            <a:r>
              <a:rPr lang="en-US" smtClean="0"/>
              <a:t>Click icon to add picture</a:t>
            </a:r>
            <a:endParaRPr lang="en-US"/>
          </a:p>
        </p:txBody>
      </p:sp>
      <p:sp>
        <p:nvSpPr>
          <p:cNvPr id="5" name="Rectangle 4"/>
          <p:cNvSpPr/>
          <p:nvPr userDrawn="1"/>
        </p:nvSpPr>
        <p:spPr>
          <a:xfrm>
            <a:off x="0" y="4810081"/>
            <a:ext cx="12192000" cy="917217"/>
          </a:xfrm>
          <a:prstGeom prst="rect">
            <a:avLst/>
          </a:prstGeom>
          <a:solidFill>
            <a:schemeClr val="tx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9" name="Text Placeholder 24"/>
          <p:cNvSpPr>
            <a:spLocks noGrp="1"/>
          </p:cNvSpPr>
          <p:nvPr>
            <p:ph type="body" sz="quarter" idx="14" hasCustomPrompt="1"/>
          </p:nvPr>
        </p:nvSpPr>
        <p:spPr>
          <a:xfrm>
            <a:off x="629865" y="5151967"/>
            <a:ext cx="8997956" cy="759884"/>
          </a:xfrm>
          <a:noFill/>
          <a:ln>
            <a:noFill/>
          </a:ln>
        </p:spPr>
        <p:txBody>
          <a:bodyPr/>
          <a:lstStyle>
            <a:lvl1pPr marL="0" indent="0" algn="l">
              <a:lnSpc>
                <a:spcPct val="100000"/>
              </a:lnSpc>
              <a:spcBef>
                <a:spcPts val="0"/>
              </a:spcBef>
              <a:buFontTx/>
              <a:buNone/>
              <a:defRPr sz="1867" baseline="0">
                <a:solidFill>
                  <a:schemeClr val="bg1"/>
                </a:solidFill>
              </a:defRPr>
            </a:lvl1pPr>
            <a:lvl2pPr indent="0">
              <a:lnSpc>
                <a:spcPct val="100000"/>
              </a:lnSpc>
              <a:spcBef>
                <a:spcPts val="0"/>
              </a:spcBef>
              <a:buFontTx/>
              <a:buNone/>
              <a:defRPr sz="1867"/>
            </a:lvl2pPr>
            <a:lvl3pPr indent="0">
              <a:lnSpc>
                <a:spcPct val="100000"/>
              </a:lnSpc>
              <a:spcBef>
                <a:spcPts val="0"/>
              </a:spcBef>
              <a:buFontTx/>
              <a:buNone/>
              <a:defRPr sz="1867"/>
            </a:lvl3pPr>
            <a:lvl4pPr indent="0">
              <a:lnSpc>
                <a:spcPct val="100000"/>
              </a:lnSpc>
              <a:spcBef>
                <a:spcPts val="0"/>
              </a:spcBef>
              <a:buFontTx/>
              <a:buNone/>
              <a:defRPr sz="1867"/>
            </a:lvl4pPr>
            <a:lvl5pPr indent="0">
              <a:lnSpc>
                <a:spcPct val="100000"/>
              </a:lnSpc>
              <a:spcBef>
                <a:spcPts val="0"/>
              </a:spcBef>
              <a:buFontTx/>
              <a:buNone/>
              <a:defRPr sz="1867"/>
            </a:lvl5pPr>
          </a:lstStyle>
          <a:p>
            <a:pPr lvl="0"/>
            <a:r>
              <a:rPr lang="en-US" dirty="0" smtClean="0"/>
              <a:t>Photo caption Arial, 14 pt. Grey box can be placed anywhere on the image</a:t>
            </a:r>
            <a:endParaRPr lang="en-US" dirty="0"/>
          </a:p>
        </p:txBody>
      </p:sp>
    </p:spTree>
    <p:extLst>
      <p:ext uri="{BB962C8B-B14F-4D97-AF65-F5344CB8AC3E}">
        <p14:creationId xmlns:p14="http://schemas.microsoft.com/office/powerpoint/2010/main" val="3420889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C60C3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2130425"/>
            <a:ext cx="10972800" cy="2710821"/>
          </a:xfrm>
        </p:spPr>
        <p:txBody>
          <a:bodyPr anchor="t" anchorCtr="0"/>
          <a:lstStyle>
            <a:lvl1pPr>
              <a:defRPr sz="7200">
                <a:solidFill>
                  <a:schemeClr val="bg1"/>
                </a:solidFill>
              </a:defRPr>
            </a:lvl1pPr>
          </a:lstStyle>
          <a:p>
            <a:r>
              <a:rPr lang="en-US" dirty="0" smtClean="0"/>
              <a:t>Thank you</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640" y="-4298"/>
            <a:ext cx="6390640" cy="1825897"/>
          </a:xfrm>
          <a:prstGeom prst="rect">
            <a:avLst/>
          </a:prstGeom>
        </p:spPr>
      </p:pic>
    </p:spTree>
    <p:extLst>
      <p:ext uri="{BB962C8B-B14F-4D97-AF65-F5344CB8AC3E}">
        <p14:creationId xmlns:p14="http://schemas.microsoft.com/office/powerpoint/2010/main" val="3217766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descr="Cover_blue.jpg"/>
          <p:cNvPicPr>
            <a:picLocks noChangeAspect="1"/>
          </p:cNvPicPr>
          <p:nvPr userDrawn="1"/>
        </p:nvPicPr>
        <p:blipFill>
          <a:blip r:embed="rId2"/>
          <a:stretch>
            <a:fillRect/>
          </a:stretch>
        </p:blipFill>
        <p:spPr>
          <a:xfrm>
            <a:off x="0" y="0"/>
            <a:ext cx="12192000" cy="6858000"/>
          </a:xfrm>
          <a:prstGeom prst="rect">
            <a:avLst/>
          </a:prstGeom>
        </p:spPr>
      </p:pic>
      <p:sp>
        <p:nvSpPr>
          <p:cNvPr id="12" name="Title 1"/>
          <p:cNvSpPr>
            <a:spLocks noGrp="1"/>
          </p:cNvSpPr>
          <p:nvPr>
            <p:ph type="ctrTitle" hasCustomPrompt="1"/>
          </p:nvPr>
        </p:nvSpPr>
        <p:spPr>
          <a:xfrm>
            <a:off x="609600" y="1959118"/>
            <a:ext cx="10972800" cy="2306345"/>
          </a:xfrm>
        </p:spPr>
        <p:txBody>
          <a:bodyPr anchor="t" anchorCtr="0"/>
          <a:lstStyle>
            <a:lvl1pPr>
              <a:defRPr sz="7200">
                <a:solidFill>
                  <a:schemeClr val="bg1"/>
                </a:solidFill>
              </a:defRPr>
            </a:lvl1pPr>
          </a:lstStyle>
          <a:p>
            <a:r>
              <a:rPr lang="en-US" dirty="0" smtClean="0"/>
              <a:t>Title of Presentation is Arial bold 54 pt</a:t>
            </a:r>
            <a:endParaRPr lang="en-US" dirty="0"/>
          </a:p>
        </p:txBody>
      </p:sp>
      <p:cxnSp>
        <p:nvCxnSpPr>
          <p:cNvPr id="14" name="Straight Connector 13"/>
          <p:cNvCxnSpPr/>
          <p:nvPr userDrawn="1"/>
        </p:nvCxnSpPr>
        <p:spPr>
          <a:xfrm>
            <a:off x="609600" y="4470987"/>
            <a:ext cx="10972800" cy="158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Subtitle 2"/>
          <p:cNvSpPr>
            <a:spLocks noGrp="1"/>
          </p:cNvSpPr>
          <p:nvPr>
            <p:ph type="subTitle" idx="1" hasCustomPrompt="1"/>
          </p:nvPr>
        </p:nvSpPr>
        <p:spPr>
          <a:xfrm>
            <a:off x="609601" y="4665588"/>
            <a:ext cx="10972801" cy="964429"/>
          </a:xfrm>
        </p:spPr>
        <p:txBody>
          <a:bodyPr/>
          <a:lstStyle>
            <a:lvl1pPr marL="0" indent="0" algn="l">
              <a:buNone/>
              <a:defRPr sz="3867">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add subtitle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4640" y="-4298"/>
            <a:ext cx="6390640" cy="1825897"/>
          </a:xfrm>
          <a:prstGeom prst="rect">
            <a:avLst/>
          </a:prstGeom>
        </p:spPr>
      </p:pic>
    </p:spTree>
    <p:extLst>
      <p:ext uri="{BB962C8B-B14F-4D97-AF65-F5344CB8AC3E}">
        <p14:creationId xmlns:p14="http://schemas.microsoft.com/office/powerpoint/2010/main" val="1477322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C60C30"/>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09600" y="1959117"/>
            <a:ext cx="10972800" cy="2215992"/>
          </a:xfrm>
        </p:spPr>
        <p:txBody>
          <a:bodyPr anchor="t" anchorCtr="0">
            <a:noAutofit/>
          </a:bodyPr>
          <a:lstStyle>
            <a:lvl1pPr>
              <a:defRPr sz="7200">
                <a:solidFill>
                  <a:schemeClr val="bg1"/>
                </a:solidFill>
              </a:defRPr>
            </a:lvl1pPr>
          </a:lstStyle>
          <a:p>
            <a:r>
              <a:rPr lang="en-US" dirty="0" smtClean="0"/>
              <a:t>Title of Presentation is Arial bold 54 pt</a:t>
            </a:r>
            <a:endParaRPr lang="en-US" dirty="0"/>
          </a:p>
        </p:txBody>
      </p:sp>
      <p:cxnSp>
        <p:nvCxnSpPr>
          <p:cNvPr id="11" name="Straight Connector 10"/>
          <p:cNvCxnSpPr/>
          <p:nvPr userDrawn="1"/>
        </p:nvCxnSpPr>
        <p:spPr>
          <a:xfrm>
            <a:off x="609600" y="4470987"/>
            <a:ext cx="10972800" cy="158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Subtitle 2"/>
          <p:cNvSpPr>
            <a:spLocks noGrp="1"/>
          </p:cNvSpPr>
          <p:nvPr>
            <p:ph type="subTitle" idx="1" hasCustomPrompt="1"/>
          </p:nvPr>
        </p:nvSpPr>
        <p:spPr>
          <a:xfrm>
            <a:off x="609601" y="4665588"/>
            <a:ext cx="10972801" cy="964429"/>
          </a:xfrm>
        </p:spPr>
        <p:txBody>
          <a:bodyPr/>
          <a:lstStyle>
            <a:lvl1pPr marL="0" indent="0" algn="l">
              <a:buNone/>
              <a:defRPr sz="3867">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add subtitle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640" y="-4298"/>
            <a:ext cx="6390640" cy="1825897"/>
          </a:xfrm>
          <a:prstGeom prst="rect">
            <a:avLst/>
          </a:prstGeom>
        </p:spPr>
      </p:pic>
    </p:spTree>
    <p:extLst>
      <p:ext uri="{BB962C8B-B14F-4D97-AF65-F5344CB8AC3E}">
        <p14:creationId xmlns:p14="http://schemas.microsoft.com/office/powerpoint/2010/main" val="645876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9600" y="2762567"/>
            <a:ext cx="10972800" cy="33635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78565E0F-8A53-514A-ACAD-798A577A52BF}" type="slidenum">
              <a:rPr lang="en-US" smtClean="0">
                <a:solidFill>
                  <a:prstClr val="black">
                    <a:tint val="75000"/>
                  </a:prstClr>
                </a:solidFill>
              </a:rPr>
              <a:pPr/>
              <a:t>‹#›</a:t>
            </a:fld>
            <a:endParaRPr lang="en-US">
              <a:solidFill>
                <a:prstClr val="black">
                  <a:tint val="75000"/>
                </a:prstClr>
              </a:solidFill>
            </a:endParaRPr>
          </a:p>
        </p:txBody>
      </p:sp>
      <p:cxnSp>
        <p:nvCxnSpPr>
          <p:cNvPr id="9" name="Straight Connector 8"/>
          <p:cNvCxnSpPr/>
          <p:nvPr userDrawn="1"/>
        </p:nvCxnSpPr>
        <p:spPr>
          <a:xfrm rot="5400000">
            <a:off x="954749" y="6539044"/>
            <a:ext cx="419543" cy="2117"/>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a:off x="0" y="1"/>
            <a:ext cx="12192000" cy="2746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cxnSp>
        <p:nvCxnSpPr>
          <p:cNvPr id="13" name="Straight Connector 12"/>
          <p:cNvCxnSpPr/>
          <p:nvPr userDrawn="1"/>
        </p:nvCxnSpPr>
        <p:spPr>
          <a:xfrm>
            <a:off x="609600" y="1600201"/>
            <a:ext cx="10972800" cy="1588"/>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5" name="Content Placeholder 14"/>
          <p:cNvSpPr>
            <a:spLocks noGrp="1"/>
          </p:cNvSpPr>
          <p:nvPr>
            <p:ph sz="quarter" idx="13" hasCustomPrompt="1"/>
          </p:nvPr>
        </p:nvSpPr>
        <p:spPr>
          <a:xfrm>
            <a:off x="609600" y="1783082"/>
            <a:ext cx="10972800" cy="979487"/>
          </a:xfrm>
        </p:spPr>
        <p:txBody>
          <a:bodyPr/>
          <a:lstStyle>
            <a:lvl1pPr>
              <a:buNone/>
              <a:defRPr/>
            </a:lvl1pPr>
            <a:lvl2pPr>
              <a:buNone/>
              <a:defRPr/>
            </a:lvl2pPr>
            <a:lvl3pPr>
              <a:buNone/>
              <a:defRPr/>
            </a:lvl3pPr>
            <a:lvl4pPr>
              <a:buNone/>
              <a:defRPr/>
            </a:lvl4pPr>
            <a:lvl5pPr>
              <a:buNone/>
              <a:defRPr/>
            </a:lvl5pPr>
          </a:lstStyle>
          <a:p>
            <a:pPr lvl="0"/>
            <a:r>
              <a:rPr lang="en-US" dirty="0" smtClean="0"/>
              <a:t>Click to edit introductory text</a:t>
            </a:r>
          </a:p>
        </p:txBody>
      </p:sp>
      <p:pic>
        <p:nvPicPr>
          <p:cNvPr id="12" name="Picture 11" descr="logo.png"/>
          <p:cNvPicPr>
            <a:picLocks noChangeAspect="1"/>
          </p:cNvPicPr>
          <p:nvPr userDrawn="1"/>
        </p:nvPicPr>
        <p:blipFill>
          <a:blip r:embed="rId2"/>
          <a:stretch>
            <a:fillRect/>
          </a:stretch>
        </p:blipFill>
        <p:spPr>
          <a:xfrm>
            <a:off x="609600" y="6330332"/>
            <a:ext cx="370957" cy="391145"/>
          </a:xfrm>
          <a:prstGeom prst="rect">
            <a:avLst/>
          </a:prstGeom>
        </p:spPr>
      </p:pic>
      <p:sp>
        <p:nvSpPr>
          <p:cNvPr id="14" name="Footer Placeholder 3"/>
          <p:cNvSpPr>
            <a:spLocks noGrp="1"/>
          </p:cNvSpPr>
          <p:nvPr>
            <p:ph type="ftr" sz="quarter" idx="11"/>
          </p:nvPr>
        </p:nvSpPr>
        <p:spPr>
          <a:xfrm>
            <a:off x="1341119" y="6481010"/>
            <a:ext cx="7530164" cy="240465"/>
          </a:xfrm>
        </p:spPr>
        <p:txBody>
          <a:bodyPr/>
          <a:lstStyle/>
          <a:p>
            <a:r>
              <a:rPr lang="en-US" dirty="0" smtClean="0">
                <a:solidFill>
                  <a:prstClr val="black">
                    <a:tint val="75000"/>
                  </a:prstClr>
                </a:solidFill>
              </a:rPr>
              <a:t>nfpa.org  </a:t>
            </a:r>
            <a:r>
              <a:rPr lang="en-US" dirty="0">
                <a:solidFill>
                  <a:prstClr val="black">
                    <a:tint val="75000"/>
                  </a:prstClr>
                </a:solidFill>
              </a:rPr>
              <a:t>© </a:t>
            </a:r>
            <a:r>
              <a:rPr lang="en-US" dirty="0" smtClean="0">
                <a:solidFill>
                  <a:prstClr val="black">
                    <a:tint val="75000"/>
                  </a:prstClr>
                </a:solidFill>
              </a:rPr>
              <a:t>December </a:t>
            </a:r>
            <a:r>
              <a:rPr lang="en-US" dirty="0">
                <a:solidFill>
                  <a:prstClr val="black">
                    <a:tint val="75000"/>
                  </a:prstClr>
                </a:solidFill>
              </a:rPr>
              <a:t>2016 National Fire Protection Association</a:t>
            </a:r>
          </a:p>
        </p:txBody>
      </p:sp>
    </p:spTree>
    <p:extLst>
      <p:ext uri="{BB962C8B-B14F-4D97-AF65-F5344CB8AC3E}">
        <p14:creationId xmlns:p14="http://schemas.microsoft.com/office/powerpoint/2010/main" val="18943454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341120" y="6356351"/>
            <a:ext cx="2997973" cy="365125"/>
          </a:xfrm>
        </p:spPr>
        <p:txBody>
          <a:bodyPr/>
          <a:lstStyle/>
          <a:p>
            <a:r>
              <a:rPr lang="en-US" dirty="0" err="1" smtClean="0">
                <a:solidFill>
                  <a:prstClr val="black">
                    <a:tint val="75000"/>
                  </a:prstClr>
                </a:solidFill>
              </a:rPr>
              <a:t>nfpa.org</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8565E0F-8A53-514A-ACAD-798A577A52BF}" type="slidenum">
              <a:rPr lang="en-US" smtClean="0">
                <a:solidFill>
                  <a:prstClr val="black">
                    <a:tint val="75000"/>
                  </a:prstClr>
                </a:solidFill>
              </a:rPr>
              <a:pPr/>
              <a:t>‹#›</a:t>
            </a:fld>
            <a:endParaRPr lang="en-US">
              <a:solidFill>
                <a:prstClr val="black">
                  <a:tint val="75000"/>
                </a:prstClr>
              </a:solidFill>
            </a:endParaRPr>
          </a:p>
        </p:txBody>
      </p:sp>
      <p:cxnSp>
        <p:nvCxnSpPr>
          <p:cNvPr id="9" name="Straight Connector 8"/>
          <p:cNvCxnSpPr/>
          <p:nvPr userDrawn="1"/>
        </p:nvCxnSpPr>
        <p:spPr>
          <a:xfrm rot="5400000">
            <a:off x="959942" y="6539044"/>
            <a:ext cx="419543" cy="2117"/>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a:off x="0" y="1"/>
            <a:ext cx="12192000" cy="2746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cxnSp>
        <p:nvCxnSpPr>
          <p:cNvPr id="13" name="Straight Connector 12"/>
          <p:cNvCxnSpPr/>
          <p:nvPr userDrawn="1"/>
        </p:nvCxnSpPr>
        <p:spPr>
          <a:xfrm>
            <a:off x="609600" y="1600201"/>
            <a:ext cx="10972800" cy="1588"/>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logo.png"/>
          <p:cNvPicPr>
            <a:picLocks noChangeAspect="1"/>
          </p:cNvPicPr>
          <p:nvPr userDrawn="1"/>
        </p:nvPicPr>
        <p:blipFill>
          <a:blip r:embed="rId2"/>
          <a:stretch>
            <a:fillRect/>
          </a:stretch>
        </p:blipFill>
        <p:spPr>
          <a:xfrm>
            <a:off x="609600" y="6330332"/>
            <a:ext cx="370957" cy="391145"/>
          </a:xfrm>
          <a:prstGeom prst="rect">
            <a:avLst/>
          </a:prstGeom>
        </p:spPr>
      </p:pic>
    </p:spTree>
    <p:extLst>
      <p:ext uri="{BB962C8B-B14F-4D97-AF65-F5344CB8AC3E}">
        <p14:creationId xmlns:p14="http://schemas.microsoft.com/office/powerpoint/2010/main" val="1191507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C00000"/>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528405"/>
            <a:ext cx="10972800" cy="1022779"/>
          </a:xfrm>
        </p:spPr>
        <p:txBody>
          <a:bodyPr anchor="b"/>
          <a:lstStyle>
            <a:lvl1pPr marL="0" indent="0">
              <a:buNone/>
              <a:defRPr sz="7200" b="1">
                <a:solidFill>
                  <a:srgbClr val="FFFFFF"/>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smtClean="0"/>
              <a:t>Agenda</a:t>
            </a:r>
          </a:p>
        </p:txBody>
      </p:sp>
      <p:cxnSp>
        <p:nvCxnSpPr>
          <p:cNvPr id="8" name="Straight Connector 7"/>
          <p:cNvCxnSpPr/>
          <p:nvPr userDrawn="1"/>
        </p:nvCxnSpPr>
        <p:spPr>
          <a:xfrm>
            <a:off x="609600" y="2045034"/>
            <a:ext cx="10972800" cy="158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609600" y="2534902"/>
            <a:ext cx="10972800" cy="3981788"/>
          </a:xfrm>
        </p:spPr>
        <p:txBody>
          <a:bodyPr/>
          <a:lstStyle>
            <a:lvl1pPr>
              <a:buNone/>
              <a:defRPr sz="2933">
                <a:solidFill>
                  <a:srgbClr val="FFFFFF"/>
                </a:solidFill>
              </a:defRPr>
            </a:lvl1pPr>
            <a:lvl2pPr>
              <a:buNone/>
              <a:defRPr sz="2933">
                <a:solidFill>
                  <a:srgbClr val="FFFFFF"/>
                </a:solidFill>
              </a:defRPr>
            </a:lvl2pPr>
            <a:lvl3pPr>
              <a:buNone/>
              <a:defRPr sz="2933">
                <a:solidFill>
                  <a:srgbClr val="FFFFFF"/>
                </a:solidFill>
              </a:defRPr>
            </a:lvl3pPr>
            <a:lvl4pPr>
              <a:buNone/>
              <a:defRPr sz="2933">
                <a:solidFill>
                  <a:srgbClr val="FFFFFF"/>
                </a:solidFill>
              </a:defRPr>
            </a:lvl4pPr>
            <a:lvl5pPr>
              <a:buNone/>
              <a:defRPr sz="2933">
                <a:solidFill>
                  <a:srgbClr val="FFFFFF"/>
                </a:solidFill>
              </a:defRPr>
            </a:lvl5pPr>
          </a:lstStyle>
          <a:p>
            <a:pPr lvl="0"/>
            <a:r>
              <a:rPr lang="en-US" smtClean="0"/>
              <a:t>Click to edit Master text styles</a:t>
            </a:r>
          </a:p>
        </p:txBody>
      </p:sp>
    </p:spTree>
    <p:extLst>
      <p:ext uri="{BB962C8B-B14F-4D97-AF65-F5344CB8AC3E}">
        <p14:creationId xmlns:p14="http://schemas.microsoft.com/office/powerpoint/2010/main" val="3606629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tx2"/>
        </a:solidFill>
        <a:effectLst/>
      </p:bgPr>
    </p:bg>
    <p:spTree>
      <p:nvGrpSpPr>
        <p:cNvPr id="1" name=""/>
        <p:cNvGrpSpPr/>
        <p:nvPr/>
      </p:nvGrpSpPr>
      <p:grpSpPr>
        <a:xfrm>
          <a:off x="0" y="0"/>
          <a:ext cx="0" cy="0"/>
          <a:chOff x="0" y="0"/>
          <a:chExt cx="0" cy="0"/>
        </a:xfrm>
      </p:grpSpPr>
      <p:pic>
        <p:nvPicPr>
          <p:cNvPr id="7" name="Picture 6" descr="AgendaCharcoal.jpg"/>
          <p:cNvPicPr>
            <a:picLocks noChangeAspect="1"/>
          </p:cNvPicPr>
          <p:nvPr userDrawn="1"/>
        </p:nvPicPr>
        <p:blipFill>
          <a:blip r:embed="rId2"/>
          <a:stretch>
            <a:fillRect/>
          </a:stretch>
        </p:blipFill>
        <p:spPr>
          <a:xfrm>
            <a:off x="0" y="0"/>
            <a:ext cx="12192000" cy="6858000"/>
          </a:xfrm>
          <a:prstGeom prst="rect">
            <a:avLst/>
          </a:prstGeom>
        </p:spPr>
      </p:pic>
      <p:sp>
        <p:nvSpPr>
          <p:cNvPr id="6" name="Text Placeholder 2"/>
          <p:cNvSpPr>
            <a:spLocks noGrp="1"/>
          </p:cNvSpPr>
          <p:nvPr>
            <p:ph type="body" idx="1" hasCustomPrompt="1"/>
          </p:nvPr>
        </p:nvSpPr>
        <p:spPr>
          <a:xfrm>
            <a:off x="609600" y="528405"/>
            <a:ext cx="10972800" cy="1022779"/>
          </a:xfrm>
        </p:spPr>
        <p:txBody>
          <a:bodyPr anchor="b"/>
          <a:lstStyle>
            <a:lvl1pPr marL="0" indent="0">
              <a:buNone/>
              <a:defRPr sz="7200" b="1">
                <a:solidFill>
                  <a:srgbClr val="FFFFFF"/>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smtClean="0"/>
              <a:t>Agenda</a:t>
            </a:r>
          </a:p>
        </p:txBody>
      </p:sp>
      <p:cxnSp>
        <p:nvCxnSpPr>
          <p:cNvPr id="9" name="Straight Connector 8"/>
          <p:cNvCxnSpPr/>
          <p:nvPr userDrawn="1"/>
        </p:nvCxnSpPr>
        <p:spPr>
          <a:xfrm>
            <a:off x="609600" y="2045034"/>
            <a:ext cx="10972800" cy="158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16"/>
          <p:cNvSpPr>
            <a:spLocks noGrp="1"/>
          </p:cNvSpPr>
          <p:nvPr>
            <p:ph sz="quarter" idx="10"/>
          </p:nvPr>
        </p:nvSpPr>
        <p:spPr>
          <a:xfrm>
            <a:off x="609600" y="2534902"/>
            <a:ext cx="10972800" cy="3981788"/>
          </a:xfrm>
        </p:spPr>
        <p:txBody>
          <a:bodyPr/>
          <a:lstStyle>
            <a:lvl1pPr>
              <a:buNone/>
              <a:defRPr sz="2933">
                <a:solidFill>
                  <a:srgbClr val="FFFFFF"/>
                </a:solidFill>
              </a:defRPr>
            </a:lvl1pPr>
            <a:lvl2pPr>
              <a:buNone/>
              <a:defRPr sz="2933">
                <a:solidFill>
                  <a:srgbClr val="FFFFFF"/>
                </a:solidFill>
              </a:defRPr>
            </a:lvl2pPr>
            <a:lvl3pPr>
              <a:buNone/>
              <a:defRPr sz="2933">
                <a:solidFill>
                  <a:srgbClr val="FFFFFF"/>
                </a:solidFill>
              </a:defRPr>
            </a:lvl3pPr>
            <a:lvl4pPr>
              <a:buNone/>
              <a:defRPr sz="2933">
                <a:solidFill>
                  <a:srgbClr val="FFFFFF"/>
                </a:solidFill>
              </a:defRPr>
            </a:lvl4pPr>
            <a:lvl5pPr>
              <a:buNone/>
              <a:defRPr sz="2933">
                <a:solidFill>
                  <a:srgbClr val="FFFFFF"/>
                </a:solidFill>
              </a:defRPr>
            </a:lvl5pPr>
          </a:lstStyle>
          <a:p>
            <a:pPr lvl="0"/>
            <a:r>
              <a:rPr lang="en-US" smtClean="0"/>
              <a:t>Click to edit Master text styles</a:t>
            </a:r>
          </a:p>
        </p:txBody>
      </p:sp>
    </p:spTree>
    <p:extLst>
      <p:ext uri="{BB962C8B-B14F-4D97-AF65-F5344CB8AC3E}">
        <p14:creationId xmlns:p14="http://schemas.microsoft.com/office/powerpoint/2010/main" val="1532862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descr="divider_orange.jpg"/>
          <p:cNvPicPr>
            <a:picLocks noChangeAspect="1"/>
          </p:cNvPicPr>
          <p:nvPr userDrawn="1"/>
        </p:nvPicPr>
        <p:blipFill>
          <a:blip r:embed="rId2"/>
          <a:stretch>
            <a:fillRect/>
          </a:stretch>
        </p:blipFill>
        <p:spPr>
          <a:xfrm>
            <a:off x="0" y="0"/>
            <a:ext cx="12192000" cy="6866467"/>
          </a:xfrm>
          <a:prstGeom prst="rect">
            <a:avLst/>
          </a:prstGeom>
        </p:spPr>
      </p:pic>
      <p:sp>
        <p:nvSpPr>
          <p:cNvPr id="11" name="Rectangle 10"/>
          <p:cNvSpPr/>
          <p:nvPr userDrawn="1"/>
        </p:nvSpPr>
        <p:spPr>
          <a:xfrm>
            <a:off x="0" y="3667296"/>
            <a:ext cx="12192000" cy="31991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12" name="Title 1"/>
          <p:cNvSpPr>
            <a:spLocks noGrp="1"/>
          </p:cNvSpPr>
          <p:nvPr>
            <p:ph type="title" hasCustomPrompt="1"/>
          </p:nvPr>
        </p:nvSpPr>
        <p:spPr>
          <a:xfrm>
            <a:off x="963084" y="5340649"/>
            <a:ext cx="10363200" cy="1084219"/>
          </a:xfrm>
        </p:spPr>
        <p:txBody>
          <a:bodyPr anchor="t"/>
          <a:lstStyle>
            <a:lvl1pPr algn="l">
              <a:defRPr sz="3867" b="0" cap="none" baseline="0">
                <a:solidFill>
                  <a:srgbClr val="FFFFFF"/>
                </a:solidFill>
              </a:defRPr>
            </a:lvl1pPr>
          </a:lstStyle>
          <a:p>
            <a:r>
              <a:rPr lang="en-US" dirty="0" smtClean="0"/>
              <a:t>Click to add subtitle</a:t>
            </a:r>
            <a:endParaRPr lang="en-US" dirty="0"/>
          </a:p>
        </p:txBody>
      </p:sp>
      <p:sp>
        <p:nvSpPr>
          <p:cNvPr id="13" name="Text Placeholder 2"/>
          <p:cNvSpPr>
            <a:spLocks noGrp="1"/>
          </p:cNvSpPr>
          <p:nvPr>
            <p:ph type="body" idx="1" hasCustomPrompt="1"/>
          </p:nvPr>
        </p:nvSpPr>
        <p:spPr>
          <a:xfrm>
            <a:off x="963084" y="3982701"/>
            <a:ext cx="10363200" cy="802865"/>
          </a:xfrm>
        </p:spPr>
        <p:txBody>
          <a:bodyPr anchor="t" anchorCtr="0"/>
          <a:lstStyle>
            <a:lvl1pPr marL="0" indent="0">
              <a:buNone/>
              <a:defRPr sz="5600" b="1">
                <a:solidFill>
                  <a:srgbClr val="FFFFFF"/>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smtClean="0"/>
              <a:t>Divider Slide</a:t>
            </a:r>
          </a:p>
        </p:txBody>
      </p:sp>
      <p:cxnSp>
        <p:nvCxnSpPr>
          <p:cNvPr id="14" name="Straight Connector 13"/>
          <p:cNvCxnSpPr/>
          <p:nvPr userDrawn="1"/>
        </p:nvCxnSpPr>
        <p:spPr>
          <a:xfrm>
            <a:off x="609600" y="5102850"/>
            <a:ext cx="10972800" cy="158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2978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8" name="Picture 7" descr="Dividers_Aqua.jpg"/>
          <p:cNvPicPr>
            <a:picLocks noChangeAspect="1"/>
          </p:cNvPicPr>
          <p:nvPr userDrawn="1"/>
        </p:nvPicPr>
        <p:blipFill>
          <a:blip r:embed="rId2"/>
          <a:stretch>
            <a:fillRect/>
          </a:stretch>
        </p:blipFill>
        <p:spPr>
          <a:xfrm>
            <a:off x="7517" y="0"/>
            <a:ext cx="12176967" cy="6858000"/>
          </a:xfrm>
          <a:prstGeom prst="rect">
            <a:avLst/>
          </a:prstGeom>
        </p:spPr>
      </p:pic>
      <p:sp>
        <p:nvSpPr>
          <p:cNvPr id="11" name="Rectangle 10"/>
          <p:cNvSpPr/>
          <p:nvPr userDrawn="1"/>
        </p:nvSpPr>
        <p:spPr>
          <a:xfrm>
            <a:off x="0" y="3667296"/>
            <a:ext cx="12192000" cy="31991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12" name="Title 1"/>
          <p:cNvSpPr>
            <a:spLocks noGrp="1"/>
          </p:cNvSpPr>
          <p:nvPr>
            <p:ph type="title" hasCustomPrompt="1"/>
          </p:nvPr>
        </p:nvSpPr>
        <p:spPr>
          <a:xfrm>
            <a:off x="963084" y="5340649"/>
            <a:ext cx="10363200" cy="1084219"/>
          </a:xfrm>
        </p:spPr>
        <p:txBody>
          <a:bodyPr anchor="t"/>
          <a:lstStyle>
            <a:lvl1pPr algn="l">
              <a:defRPr sz="3867" b="0" cap="none" baseline="0">
                <a:solidFill>
                  <a:srgbClr val="FFFFFF"/>
                </a:solidFill>
              </a:defRPr>
            </a:lvl1pPr>
          </a:lstStyle>
          <a:p>
            <a:r>
              <a:rPr lang="en-US" dirty="0" smtClean="0"/>
              <a:t>Click to add subtitle</a:t>
            </a:r>
            <a:endParaRPr lang="en-US" dirty="0"/>
          </a:p>
        </p:txBody>
      </p:sp>
      <p:sp>
        <p:nvSpPr>
          <p:cNvPr id="13" name="Text Placeholder 2"/>
          <p:cNvSpPr>
            <a:spLocks noGrp="1"/>
          </p:cNvSpPr>
          <p:nvPr>
            <p:ph type="body" idx="1" hasCustomPrompt="1"/>
          </p:nvPr>
        </p:nvSpPr>
        <p:spPr>
          <a:xfrm>
            <a:off x="963084" y="3982701"/>
            <a:ext cx="10363200" cy="802865"/>
          </a:xfrm>
        </p:spPr>
        <p:txBody>
          <a:bodyPr anchor="t" anchorCtr="0"/>
          <a:lstStyle>
            <a:lvl1pPr marL="0" indent="0">
              <a:buNone/>
              <a:defRPr sz="5600" b="1">
                <a:solidFill>
                  <a:srgbClr val="FFFFFF"/>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smtClean="0"/>
              <a:t>Divider Slide</a:t>
            </a:r>
          </a:p>
        </p:txBody>
      </p:sp>
      <p:cxnSp>
        <p:nvCxnSpPr>
          <p:cNvPr id="14" name="Straight Connector 13"/>
          <p:cNvCxnSpPr/>
          <p:nvPr userDrawn="1"/>
        </p:nvCxnSpPr>
        <p:spPr>
          <a:xfrm>
            <a:off x="609600" y="5102850"/>
            <a:ext cx="10972800" cy="158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4083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780216"/>
            <a:ext cx="10972800" cy="434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609600" y="6356351"/>
            <a:ext cx="3860800" cy="365125"/>
          </a:xfrm>
          <a:prstGeom prst="rect">
            <a:avLst/>
          </a:prstGeom>
        </p:spPr>
        <p:txBody>
          <a:bodyPr vert="horz" lIns="0" tIns="0" rIns="0" bIns="0" rtlCol="0" anchor="ctr"/>
          <a:lstStyle>
            <a:lvl1pPr algn="l">
              <a:defRPr sz="1333">
                <a:solidFill>
                  <a:schemeClr val="tx1">
                    <a:tint val="75000"/>
                  </a:schemeClr>
                </a:solidFill>
              </a:defRPr>
            </a:lvl1pPr>
          </a:lstStyle>
          <a:p>
            <a:pPr defTabSz="609585"/>
            <a:r>
              <a:rPr lang="en-US" smtClean="0">
                <a:solidFill>
                  <a:prstClr val="black">
                    <a:tint val="75000"/>
                  </a:prstClr>
                </a:solidFill>
              </a:rPr>
              <a:t>nfpa.org</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0" bIns="45720" rtlCol="0" anchor="ctr"/>
          <a:lstStyle>
            <a:lvl1pPr algn="r">
              <a:defRPr sz="1333">
                <a:solidFill>
                  <a:schemeClr val="tx1">
                    <a:tint val="75000"/>
                  </a:schemeClr>
                </a:solidFill>
              </a:defRPr>
            </a:lvl1pPr>
          </a:lstStyle>
          <a:p>
            <a:pPr defTabSz="609585"/>
            <a:fld id="{78565E0F-8A53-514A-ACAD-798A577A52BF}" type="slidenum">
              <a:rPr lang="en-US" smtClean="0">
                <a:solidFill>
                  <a:prstClr val="black">
                    <a:tint val="75000"/>
                  </a:prstClr>
                </a:solidFill>
              </a:rPr>
              <a:pPr defTabSz="609585"/>
              <a:t>‹#›</a:t>
            </a:fld>
            <a:endParaRPr lang="en-US">
              <a:solidFill>
                <a:prstClr val="black">
                  <a:tint val="75000"/>
                </a:prstClr>
              </a:solidFill>
            </a:endParaRPr>
          </a:p>
        </p:txBody>
      </p:sp>
    </p:spTree>
    <p:extLst>
      <p:ext uri="{BB962C8B-B14F-4D97-AF65-F5344CB8AC3E}">
        <p14:creationId xmlns:p14="http://schemas.microsoft.com/office/powerpoint/2010/main" val="25887479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dt="0"/>
  <p:txStyles>
    <p:titleStyle>
      <a:lvl1pPr algn="l" defTabSz="609585" rtl="0" eaLnBrk="1" latinLnBrk="0" hangingPunct="1">
        <a:spcBef>
          <a:spcPct val="0"/>
        </a:spcBef>
        <a:buNone/>
        <a:defRPr sz="4000" b="1" kern="1200">
          <a:solidFill>
            <a:srgbClr val="C60C30"/>
          </a:solidFill>
          <a:latin typeface="+mj-lt"/>
          <a:ea typeface="+mj-ea"/>
          <a:cs typeface="+mj-cs"/>
        </a:defRPr>
      </a:lvl1pPr>
    </p:titleStyle>
    <p:bodyStyle>
      <a:lvl1pPr marL="457189" indent="-457189" algn="l" defTabSz="609585" rtl="0" eaLnBrk="1" latinLnBrk="0" hangingPunct="1">
        <a:spcBef>
          <a:spcPct val="20000"/>
        </a:spcBef>
        <a:buFont typeface="Arial"/>
        <a:buChar char="•"/>
        <a:defRPr sz="32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2667"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2667"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21.jpeg"/><Relationship Id="rId4" Type="http://schemas.openxmlformats.org/officeDocument/2006/relationships/hyperlink" Target="https://www.google.com/url?sa=i&amp;rct=j&amp;q=&amp;esrc=s&amp;source=images&amp;cd=&amp;cad=rja&amp;uact=8&amp;ved=0ahUKEwj647iv5pfVAhVIVT4KHSCdC5YQjRwIBw&amp;url=https://www.youtube.com/watch?v%3DgJup5i2zikw&amp;psig=AFQjCNENbhqljH1YX-0KKOLFLtq1mi586A&amp;ust=150063796867431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5333" b="0" dirty="0"/>
              <a:t>NFPA 241 – Standard for Safeguarding Construction, Alterations and Demolition </a:t>
            </a:r>
            <a:r>
              <a:rPr lang="en-US" sz="5333" b="0" dirty="0" err="1"/>
              <a:t>Operatons</a:t>
            </a:r>
            <a:endParaRPr lang="en-US" sz="5333" b="0" dirty="0"/>
          </a:p>
        </p:txBody>
      </p:sp>
      <p:sp>
        <p:nvSpPr>
          <p:cNvPr id="6" name="Rectangle 5"/>
          <p:cNvSpPr/>
          <p:nvPr/>
        </p:nvSpPr>
        <p:spPr>
          <a:xfrm>
            <a:off x="609600" y="6106445"/>
            <a:ext cx="10972803" cy="461665"/>
          </a:xfrm>
          <a:prstGeom prst="rect">
            <a:avLst/>
          </a:prstGeom>
        </p:spPr>
        <p:txBody>
          <a:bodyPr wrap="square">
            <a:spAutoFit/>
          </a:bodyPr>
          <a:lstStyle/>
          <a:p>
            <a:pPr defTabSz="609585"/>
            <a:r>
              <a:rPr lang="en-US" sz="2400" dirty="0">
                <a:solidFill>
                  <a:srgbClr val="FFFFFF"/>
                </a:solidFill>
              </a:rPr>
              <a:t>Oct. 17, 2017 |  Allan B. Fraser, CBI, CPCA Sr. </a:t>
            </a:r>
            <a:r>
              <a:rPr lang="en-US" sz="2400" dirty="0" err="1">
                <a:solidFill>
                  <a:srgbClr val="FFFFFF"/>
                </a:solidFill>
              </a:rPr>
              <a:t>Bldg</a:t>
            </a:r>
            <a:r>
              <a:rPr lang="en-US" sz="2400" dirty="0">
                <a:solidFill>
                  <a:srgbClr val="FFFFFF"/>
                </a:solidFill>
              </a:rPr>
              <a:t> Code Spec., NFPA </a:t>
            </a:r>
            <a:endParaRPr lang="en-US" sz="2400" dirty="0">
              <a:solidFill>
                <a:srgbClr val="FFFFFF"/>
              </a:solidFill>
            </a:endParaRPr>
          </a:p>
        </p:txBody>
      </p:sp>
    </p:spTree>
    <p:extLst>
      <p:ext uri="{BB962C8B-B14F-4D97-AF65-F5344CB8AC3E}">
        <p14:creationId xmlns:p14="http://schemas.microsoft.com/office/powerpoint/2010/main" val="1311815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July 26, 2017 Dorchester, MA 83 apartments - $45 </a:t>
            </a:r>
            <a:r>
              <a:rPr lang="en-US" dirty="0" smtClean="0"/>
              <a:t>million</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nfpa.org</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8565E0F-8A53-514A-ACAD-798A577A52BF}" type="slidenum">
              <a:rPr lang="en-US" smtClean="0">
                <a:solidFill>
                  <a:prstClr val="black">
                    <a:tint val="75000"/>
                  </a:prstClr>
                </a:solidFill>
              </a:rPr>
              <a:pPr/>
              <a:t>10</a:t>
            </a:fld>
            <a:endParaRPr lang="en-US">
              <a:solidFill>
                <a:prstClr val="black">
                  <a:tint val="75000"/>
                </a:prstClr>
              </a:solidFill>
            </a:endParaRPr>
          </a:p>
        </p:txBody>
      </p:sp>
      <p:pic>
        <p:nvPicPr>
          <p:cNvPr id="6" name="Content Placeholder 5" descr="Related imag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1722" y="1780118"/>
            <a:ext cx="7668557" cy="4345516"/>
          </a:xfrm>
          <a:prstGeom prst="rect">
            <a:avLst/>
          </a:prstGeom>
          <a:noFill/>
          <a:ln>
            <a:noFill/>
          </a:ln>
        </p:spPr>
      </p:pic>
    </p:spTree>
    <p:extLst>
      <p:ext uri="{BB962C8B-B14F-4D97-AF65-F5344CB8AC3E}">
        <p14:creationId xmlns:p14="http://schemas.microsoft.com/office/powerpoint/2010/main" val="3348896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September 14, 2017 Weymouth, MA 50 condos - $30 million</a:t>
            </a: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nfpa.org</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8565E0F-8A53-514A-ACAD-798A577A52BF}" type="slidenum">
              <a:rPr lang="en-US" smtClean="0">
                <a:solidFill>
                  <a:prstClr val="black">
                    <a:tint val="75000"/>
                  </a:prstClr>
                </a:solidFill>
              </a:rPr>
              <a:pPr/>
              <a:t>11</a:t>
            </a:fld>
            <a:endParaRPr lang="en-US">
              <a:solidFill>
                <a:prstClr val="black">
                  <a:tint val="75000"/>
                </a:prstClr>
              </a:solidFill>
            </a:endParaRPr>
          </a:p>
        </p:txBody>
      </p:sp>
      <p:pic>
        <p:nvPicPr>
          <p:cNvPr id="6" name="Content Placeholder 5" descr="Related imag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98990" y="1780118"/>
            <a:ext cx="5794021" cy="4345516"/>
          </a:xfrm>
          <a:prstGeom prst="rect">
            <a:avLst/>
          </a:prstGeom>
          <a:noFill/>
          <a:ln>
            <a:noFill/>
          </a:ln>
        </p:spPr>
      </p:pic>
    </p:spTree>
    <p:extLst>
      <p:ext uri="{BB962C8B-B14F-4D97-AF65-F5344CB8AC3E}">
        <p14:creationId xmlns:p14="http://schemas.microsoft.com/office/powerpoint/2010/main" val="899003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a:t>
            </a:r>
            <a:r>
              <a:rPr lang="en-US" smtClean="0"/>
              <a:t>the Future”</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nfpa.org</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8565E0F-8A53-514A-ACAD-798A577A52BF}" type="slidenum">
              <a:rPr lang="en-US" smtClean="0">
                <a:solidFill>
                  <a:prstClr val="black">
                    <a:tint val="75000"/>
                  </a:prstClr>
                </a:solidFill>
              </a:rPr>
              <a:pPr/>
              <a:t>12</a:t>
            </a:fld>
            <a:endParaRPr lang="en-US">
              <a:solidFill>
                <a:prstClr val="black">
                  <a:tint val="75000"/>
                </a:prstClr>
              </a:solidFill>
            </a:endParaRPr>
          </a:p>
        </p:txBody>
      </p:sp>
      <p:pic>
        <p:nvPicPr>
          <p:cNvPr id="3074" name="Picture 2" descr="https://blogs.cul.columbia.edu/burke/files/2017/03/riverside2-212x300.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599" y="1654174"/>
            <a:ext cx="3228636" cy="45688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construction fire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2545" y="1964529"/>
            <a:ext cx="7018867" cy="3948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039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Question:	</a:t>
            </a:r>
            <a:endParaRPr lang="en-US" dirty="0"/>
          </a:p>
        </p:txBody>
      </p:sp>
      <p:sp>
        <p:nvSpPr>
          <p:cNvPr id="3" name="Content Placeholder 2"/>
          <p:cNvSpPr>
            <a:spLocks noGrp="1"/>
          </p:cNvSpPr>
          <p:nvPr>
            <p:ph idx="1"/>
          </p:nvPr>
        </p:nvSpPr>
        <p:spPr/>
        <p:txBody>
          <a:bodyPr/>
          <a:lstStyle/>
          <a:p>
            <a:r>
              <a:rPr lang="en-US" dirty="0" smtClean="0"/>
              <a:t>When did NFPA begin to develop the standard NFPA 241, </a:t>
            </a:r>
            <a:r>
              <a:rPr lang="en-US" i="1" dirty="0" smtClean="0"/>
              <a:t>Safeguarding Construction, Alteration, and Demolition Operations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nfpa.org</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8565E0F-8A53-514A-ACAD-798A577A52BF}" type="slidenum">
              <a:rPr lang="en-US" smtClean="0">
                <a:solidFill>
                  <a:prstClr val="black">
                    <a:tint val="75000"/>
                  </a:prstClr>
                </a:solidFill>
              </a:rPr>
              <a:pPr/>
              <a:t>2</a:t>
            </a:fld>
            <a:endParaRPr lang="en-US">
              <a:solidFill>
                <a:prstClr val="black">
                  <a:tint val="75000"/>
                </a:prstClr>
              </a:solidFill>
            </a:endParaRPr>
          </a:p>
        </p:txBody>
      </p:sp>
      <p:sp>
        <p:nvSpPr>
          <p:cNvPr id="6" name="TextBox 5"/>
          <p:cNvSpPr txBox="1"/>
          <p:nvPr/>
        </p:nvSpPr>
        <p:spPr>
          <a:xfrm>
            <a:off x="1244600" y="4216401"/>
            <a:ext cx="3752950" cy="584775"/>
          </a:xfrm>
          <a:prstGeom prst="rect">
            <a:avLst/>
          </a:prstGeom>
          <a:noFill/>
        </p:spPr>
        <p:txBody>
          <a:bodyPr wrap="none" rtlCol="0">
            <a:spAutoFit/>
          </a:bodyPr>
          <a:lstStyle/>
          <a:p>
            <a:pPr defTabSz="609585"/>
            <a:r>
              <a:rPr lang="en-US" sz="3200" dirty="0">
                <a:solidFill>
                  <a:srgbClr val="FF0000"/>
                </a:solidFill>
              </a:rPr>
              <a:t>The year was 1930</a:t>
            </a:r>
            <a:r>
              <a:rPr lang="en-US" sz="2400" dirty="0">
                <a:solidFill>
                  <a:prstClr val="black"/>
                </a:solidFill>
              </a:rPr>
              <a:t>.</a:t>
            </a:r>
            <a:endParaRPr lang="en-US" sz="2400" dirty="0">
              <a:solidFill>
                <a:prstClr val="black"/>
              </a:solidFill>
            </a:endParaRPr>
          </a:p>
        </p:txBody>
      </p:sp>
    </p:spTree>
    <p:extLst>
      <p:ext uri="{BB962C8B-B14F-4D97-AF65-F5344CB8AC3E}">
        <p14:creationId xmlns:p14="http://schemas.microsoft.com/office/powerpoint/2010/main" val="40113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a:srcRect l="14250" t="33797" r="72407" b="29096"/>
          <a:stretch/>
        </p:blipFill>
        <p:spPr>
          <a:xfrm>
            <a:off x="3517900" y="271043"/>
            <a:ext cx="5916576" cy="6445919"/>
          </a:xfrm>
          <a:prstGeom prst="rect">
            <a:avLst/>
          </a:prstGeom>
        </p:spPr>
      </p:pic>
      <p:sp>
        <p:nvSpPr>
          <p:cNvPr id="4" name="Footer Placeholder 3"/>
          <p:cNvSpPr>
            <a:spLocks noGrp="1"/>
          </p:cNvSpPr>
          <p:nvPr>
            <p:ph type="ftr" sz="quarter" idx="11"/>
          </p:nvPr>
        </p:nvSpPr>
        <p:spPr/>
        <p:txBody>
          <a:bodyPr/>
          <a:lstStyle/>
          <a:p>
            <a:r>
              <a:rPr lang="en-US" smtClean="0">
                <a:solidFill>
                  <a:prstClr val="black">
                    <a:tint val="75000"/>
                  </a:prstClr>
                </a:solidFill>
              </a:rPr>
              <a:t>nfpa.org</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8565E0F-8A53-514A-ACAD-798A577A52BF}"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1039310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nfpa.org</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8565E0F-8A53-514A-ACAD-798A577A52BF}" type="slidenum">
              <a:rPr lang="en-US" smtClean="0">
                <a:solidFill>
                  <a:prstClr val="black">
                    <a:tint val="75000"/>
                  </a:prstClr>
                </a:solidFill>
              </a:rPr>
              <a:pPr/>
              <a:t>4</a:t>
            </a:fld>
            <a:endParaRPr lang="en-US">
              <a:solidFill>
                <a:prstClr val="black">
                  <a:tint val="75000"/>
                </a:prstClr>
              </a:solidFill>
            </a:endParaRPr>
          </a:p>
        </p:txBody>
      </p:sp>
      <p:pic>
        <p:nvPicPr>
          <p:cNvPr id="1026" name="Picture 2" descr="Image result for George Santayan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69256" y="1780118"/>
            <a:ext cx="7853488" cy="4345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735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Feb. 2017 AvalonBay complex in Edgewater, </a:t>
            </a:r>
            <a:r>
              <a:rPr lang="en-US" dirty="0" smtClean="0"/>
              <a:t>NJ. </a:t>
            </a:r>
            <a:r>
              <a:rPr lang="en-US" dirty="0"/>
              <a:t>two-thirds of the 235-unit </a:t>
            </a:r>
            <a:r>
              <a:rPr lang="en-US" dirty="0" smtClean="0"/>
              <a:t>complex</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nfpa.org</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8565E0F-8A53-514A-ACAD-798A577A52BF}" type="slidenum">
              <a:rPr lang="en-US" smtClean="0">
                <a:solidFill>
                  <a:prstClr val="black">
                    <a:tint val="75000"/>
                  </a:prstClr>
                </a:solidFill>
              </a:rPr>
              <a:pPr/>
              <a:t>5</a:t>
            </a:fld>
            <a:endParaRPr lang="en-US">
              <a:solidFill>
                <a:prstClr val="black">
                  <a:tint val="75000"/>
                </a:prstClr>
              </a:solidFill>
            </a:endParaRPr>
          </a:p>
        </p:txBody>
      </p:sp>
      <p:pic>
        <p:nvPicPr>
          <p:cNvPr id="6" name="Content Placeholder 5" descr="Related imag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2602" y="1780118"/>
            <a:ext cx="5786796" cy="4345516"/>
          </a:xfrm>
          <a:prstGeom prst="rect">
            <a:avLst/>
          </a:prstGeom>
          <a:noFill/>
          <a:ln>
            <a:noFill/>
          </a:ln>
        </p:spPr>
      </p:pic>
    </p:spTree>
    <p:extLst>
      <p:ext uri="{BB962C8B-B14F-4D97-AF65-F5344CB8AC3E}">
        <p14:creationId xmlns:p14="http://schemas.microsoft.com/office/powerpoint/2010/main" val="1455134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March 17, 2017 Raleigh, NC, 241-unit apartment building downtown </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nfpa.org</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8565E0F-8A53-514A-ACAD-798A577A52BF}" type="slidenum">
              <a:rPr lang="en-US" smtClean="0">
                <a:solidFill>
                  <a:prstClr val="black">
                    <a:tint val="75000"/>
                  </a:prstClr>
                </a:solidFill>
              </a:rPr>
              <a:pPr/>
              <a:t>6</a:t>
            </a:fld>
            <a:endParaRPr lang="en-US">
              <a:solidFill>
                <a:prstClr val="black">
                  <a:tint val="75000"/>
                </a:prstClr>
              </a:solidFill>
            </a:endParaRPr>
          </a:p>
        </p:txBody>
      </p:sp>
      <p:pic>
        <p:nvPicPr>
          <p:cNvPr id="6" name="Content Placeholder 5" descr="Related imag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21745" y="1780118"/>
            <a:ext cx="5548511" cy="4345516"/>
          </a:xfrm>
          <a:prstGeom prst="rect">
            <a:avLst/>
          </a:prstGeom>
          <a:noFill/>
          <a:ln>
            <a:noFill/>
          </a:ln>
        </p:spPr>
      </p:pic>
    </p:spTree>
    <p:extLst>
      <p:ext uri="{BB962C8B-B14F-4D97-AF65-F5344CB8AC3E}">
        <p14:creationId xmlns:p14="http://schemas.microsoft.com/office/powerpoint/2010/main" val="948810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March 21, 2017 Overland Park, KS, apartment tower and to 22 nearby houses </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nfpa.org</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8565E0F-8A53-514A-ACAD-798A577A52BF}" type="slidenum">
              <a:rPr lang="en-US" smtClean="0">
                <a:solidFill>
                  <a:prstClr val="black">
                    <a:tint val="75000"/>
                  </a:prstClr>
                </a:solidFill>
              </a:rPr>
              <a:pPr/>
              <a:t>7</a:t>
            </a:fld>
            <a:endParaRPr lang="en-US">
              <a:solidFill>
                <a:prstClr val="black">
                  <a:tint val="75000"/>
                </a:prstClr>
              </a:solidFill>
            </a:endParaRPr>
          </a:p>
        </p:txBody>
      </p:sp>
      <p:pic>
        <p:nvPicPr>
          <p:cNvPr id="6" name="Content Placeholder 5" descr="Related imag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32076" y="1780118"/>
            <a:ext cx="7727849" cy="4345516"/>
          </a:xfrm>
          <a:prstGeom prst="rect">
            <a:avLst/>
          </a:prstGeom>
          <a:noFill/>
          <a:ln>
            <a:noFill/>
          </a:ln>
        </p:spPr>
      </p:pic>
    </p:spTree>
    <p:extLst>
      <p:ext uri="{BB962C8B-B14F-4D97-AF65-F5344CB8AC3E}">
        <p14:creationId xmlns:p14="http://schemas.microsoft.com/office/powerpoint/2010/main" val="1860895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solidFill>
                  <a:prstClr val="black">
                    <a:tint val="75000"/>
                  </a:prstClr>
                </a:solidFill>
              </a:rPr>
              <a:t>nfpa.org</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8565E0F-8A53-514A-ACAD-798A577A52BF}" type="slidenum">
              <a:rPr lang="en-US" smtClean="0">
                <a:solidFill>
                  <a:prstClr val="black">
                    <a:tint val="75000"/>
                  </a:prstClr>
                </a:solidFill>
              </a:rPr>
              <a:pPr/>
              <a:t>8</a:t>
            </a:fld>
            <a:endParaRPr lang="en-US">
              <a:solidFill>
                <a:prstClr val="black">
                  <a:tint val="75000"/>
                </a:prstClr>
              </a:solidFill>
            </a:endParaRPr>
          </a:p>
        </p:txBody>
      </p:sp>
      <p:sp>
        <p:nvSpPr>
          <p:cNvPr id="7" name="Rectangle 2"/>
          <p:cNvSpPr>
            <a:spLocks noGrp="1" noChangeArrowheads="1"/>
          </p:cNvSpPr>
          <p:nvPr>
            <p:ph type="title"/>
          </p:nvPr>
        </p:nvSpPr>
        <p:spPr bwMode="auto">
          <a:xfrm>
            <a:off x="609600" y="169031"/>
            <a:ext cx="11574835"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rtlCol="0" anchor="ctr" anchorCtr="0" compatLnSpc="1">
            <a:prstTxWarp prst="textNoShape">
              <a:avLst/>
            </a:prstTxWarp>
            <a:spAutoFit/>
          </a:bodyPr>
          <a:lstStyle/>
          <a:p>
            <a:pPr defTabSz="1219170" eaLnBrk="0" fontAlgn="base" hangingPunct="0">
              <a:spcAft>
                <a:spcPct val="0"/>
              </a:spcAft>
            </a:pPr>
            <a:r>
              <a:rPr kumimoji="0" lang="en-US" altLang="en-US" i="0" u="none" strike="noStrike" cap="none" normalizeH="0" baseline="0" dirty="0" smtClean="0">
                <a:ln>
                  <a:noFill/>
                </a:ln>
                <a:effectLst/>
                <a:ea typeface="Calibri" panose="020F0502020204030204" pitchFamily="34" charset="0"/>
                <a:cs typeface="Times New Roman" panose="02020603050405020304" pitchFamily="18" charset="0"/>
              </a:rPr>
              <a:t>July 7, 2017 Oakland, CA - 196 apartments and</a:t>
            </a:r>
            <a:br>
              <a:rPr kumimoji="0" lang="en-US" altLang="en-US" i="0" u="none" strike="noStrike" cap="none" normalizeH="0" baseline="0" dirty="0" smtClean="0">
                <a:ln>
                  <a:noFill/>
                </a:ln>
                <a:effectLst/>
                <a:ea typeface="Calibri" panose="020F0502020204030204" pitchFamily="34" charset="0"/>
                <a:cs typeface="Times New Roman" panose="02020603050405020304" pitchFamily="18" charset="0"/>
              </a:rPr>
            </a:br>
            <a:r>
              <a:rPr kumimoji="0" lang="en-US" altLang="en-US" i="0" u="none" strike="noStrike" cap="none" normalizeH="0" baseline="0" dirty="0" smtClean="0">
                <a:ln>
                  <a:noFill/>
                </a:ln>
                <a:effectLst/>
                <a:ea typeface="Calibri" panose="020F0502020204030204" pitchFamily="34" charset="0"/>
                <a:cs typeface="Times New Roman" panose="02020603050405020304" pitchFamily="18" charset="0"/>
              </a:rPr>
              <a:t> 31,500 square feet of retail space.</a:t>
            </a:r>
            <a:endParaRPr kumimoji="0" lang="en-US" altLang="en-US" i="0" u="none" strike="noStrike" cap="none" normalizeH="0" baseline="0" dirty="0" smtClean="0">
              <a:ln>
                <a:noFill/>
              </a:ln>
              <a:effectLst/>
            </a:endParaRPr>
          </a:p>
        </p:txBody>
      </p:sp>
      <p:pic>
        <p:nvPicPr>
          <p:cNvPr id="8" name="Content Placeholder 7" descr="Image result for Oakland apartment fire"/>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33320" y="1780118"/>
            <a:ext cx="7725361" cy="4345516"/>
          </a:xfrm>
          <a:prstGeom prst="rect">
            <a:avLst/>
          </a:prstGeom>
          <a:noFill/>
          <a:ln>
            <a:noFill/>
          </a:ln>
        </p:spPr>
      </p:pic>
    </p:spTree>
    <p:extLst>
      <p:ext uri="{BB962C8B-B14F-4D97-AF65-F5344CB8AC3E}">
        <p14:creationId xmlns:p14="http://schemas.microsoft.com/office/powerpoint/2010/main" val="2959141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July 23, 2017 Waltham, MA, 264 apartments - $110 </a:t>
            </a:r>
            <a:r>
              <a:rPr lang="en-US" dirty="0" smtClean="0"/>
              <a:t>million</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nfpa.org</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8565E0F-8A53-514A-ACAD-798A577A52BF}" type="slidenum">
              <a:rPr lang="en-US" smtClean="0">
                <a:solidFill>
                  <a:prstClr val="black">
                    <a:tint val="75000"/>
                  </a:prstClr>
                </a:solidFill>
              </a:rPr>
              <a:pPr/>
              <a:t>9</a:t>
            </a:fld>
            <a:endParaRPr lang="en-US">
              <a:solidFill>
                <a:prstClr val="black">
                  <a:tint val="75000"/>
                </a:prstClr>
              </a:solidFill>
            </a:endParaRPr>
          </a:p>
        </p:txBody>
      </p:sp>
      <p:pic>
        <p:nvPicPr>
          <p:cNvPr id="7" name="Content Placeholder 6" descr="Related image"/>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36864" y="1780118"/>
            <a:ext cx="6518273" cy="4345516"/>
          </a:xfrm>
          <a:prstGeom prst="rect">
            <a:avLst/>
          </a:prstGeom>
          <a:noFill/>
          <a:ln>
            <a:noFill/>
          </a:ln>
        </p:spPr>
      </p:pic>
    </p:spTree>
    <p:extLst>
      <p:ext uri="{BB962C8B-B14F-4D97-AF65-F5344CB8AC3E}">
        <p14:creationId xmlns:p14="http://schemas.microsoft.com/office/powerpoint/2010/main" val="233511575"/>
      </p:ext>
    </p:extLst>
  </p:cSld>
  <p:clrMapOvr>
    <a:masterClrMapping/>
  </p:clrMapOvr>
</p:sld>
</file>

<file path=ppt/theme/theme1.xml><?xml version="1.0" encoding="utf-8"?>
<a:theme xmlns:a="http://schemas.openxmlformats.org/drawingml/2006/main" name="NFP_PPT_16-9">
  <a:themeElements>
    <a:clrScheme name="NFPA 1">
      <a:dk1>
        <a:sysClr val="windowText" lastClr="000000"/>
      </a:dk1>
      <a:lt1>
        <a:sysClr val="window" lastClr="FFFFFF"/>
      </a:lt1>
      <a:dk2>
        <a:srgbClr val="565A5C"/>
      </a:dk2>
      <a:lt2>
        <a:srgbClr val="E8E8E8"/>
      </a:lt2>
      <a:accent1>
        <a:srgbClr val="C60C30"/>
      </a:accent1>
      <a:accent2>
        <a:srgbClr val="E37222"/>
      </a:accent2>
      <a:accent3>
        <a:srgbClr val="FDC82F"/>
      </a:accent3>
      <a:accent4>
        <a:srgbClr val="64A0C8"/>
      </a:accent4>
      <a:accent5>
        <a:srgbClr val="006890"/>
      </a:accent5>
      <a:accent6>
        <a:srgbClr val="002C5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270</Words>
  <Application>Microsoft Office PowerPoint</Application>
  <PresentationFormat>Widescreen</PresentationFormat>
  <Paragraphs>49</Paragraphs>
  <Slides>12</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NFP_PPT_16-9</vt:lpstr>
      <vt:lpstr>NFPA 241 – Standard for Safeguarding Construction, Alterations and Demolition Operatons</vt:lpstr>
      <vt:lpstr>Quick Question: </vt:lpstr>
      <vt:lpstr>PowerPoint Presentation</vt:lpstr>
      <vt:lpstr>Overview</vt:lpstr>
      <vt:lpstr>Feb. 2017 AvalonBay complex in Edgewater, NJ. two-thirds of the 235-unit complex</vt:lpstr>
      <vt:lpstr>March 17, 2017 Raleigh, NC, 241-unit apartment building downtown </vt:lpstr>
      <vt:lpstr>March 21, 2017 Overland Park, KS, apartment tower and to 22 nearby houses </vt:lpstr>
      <vt:lpstr>July 7, 2017 Oakland, CA - 196 apartments and  31,500 square feet of retail space.</vt:lpstr>
      <vt:lpstr>July 23, 2017 Waltham, MA, 264 apartments - $110 million</vt:lpstr>
      <vt:lpstr>July 26, 2017 Dorchester, MA 83 apartments - $45 million</vt:lpstr>
      <vt:lpstr>September 14, 2017 Weymouth, MA 50 condos - $30 million</vt:lpstr>
      <vt:lpstr>“Back to the Future”</vt:lpstr>
    </vt:vector>
  </TitlesOfParts>
  <Company>National Fire Protection Association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NFPA 241 – Standard for Safeguarding Construction, Alterations and Demolition Operatons</dc:title>
  <dc:creator>Fraser, Allan</dc:creator>
  <cp:lastModifiedBy>Fraser, Allan</cp:lastModifiedBy>
  <cp:revision>1</cp:revision>
  <dcterms:created xsi:type="dcterms:W3CDTF">2017-09-27T15:27:48Z</dcterms:created>
  <dcterms:modified xsi:type="dcterms:W3CDTF">2017-09-27T15:28:39Z</dcterms:modified>
</cp:coreProperties>
</file>